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8"/>
  </p:notesMasterIdLst>
  <p:sldIdLst>
    <p:sldId id="256" r:id="rId2"/>
    <p:sldId id="316" r:id="rId3"/>
    <p:sldId id="318" r:id="rId4"/>
    <p:sldId id="321" r:id="rId5"/>
    <p:sldId id="285" r:id="rId6"/>
    <p:sldId id="333" r:id="rId7"/>
    <p:sldId id="322" r:id="rId8"/>
    <p:sldId id="332" r:id="rId9"/>
    <p:sldId id="307" r:id="rId10"/>
    <p:sldId id="308" r:id="rId11"/>
    <p:sldId id="292" r:id="rId12"/>
    <p:sldId id="294" r:id="rId13"/>
    <p:sldId id="319" r:id="rId14"/>
    <p:sldId id="320" r:id="rId15"/>
    <p:sldId id="312" r:id="rId16"/>
    <p:sldId id="298" r:id="rId17"/>
  </p:sldIdLst>
  <p:sldSz cx="30719713" cy="17279938"/>
  <p:notesSz cx="6858000" cy="9144000"/>
  <p:embeddedFontLst>
    <p:embeddedFont>
      <p:font typeface="Antic Didone" panose="020B0604020202020204" charset="0"/>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Light" panose="000004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4463"/>
    <a:srgbClr val="D6DDE6"/>
    <a:srgbClr val="063951"/>
    <a:srgbClr val="FFFFFF"/>
    <a:srgbClr val="EDF1F3"/>
    <a:srgbClr val="9EA8B3"/>
    <a:srgbClr val="BAC7D6"/>
    <a:srgbClr val="CACACB"/>
    <a:srgbClr val="D8DDE2"/>
    <a:srgbClr val="CCE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B5FA3-E0FC-45E2-A613-23AFC5E82904}" v="2596" dt="2023-11-30T18:14:24.345"/>
  </p1510:revLst>
</p1510:revInfo>
</file>

<file path=ppt/tableStyles.xml><?xml version="1.0" encoding="utf-8"?>
<a:tblStyleLst xmlns:a="http://schemas.openxmlformats.org/drawingml/2006/main" def="{8C827F49-BF89-41EE-91C7-8218D6B58510}">
  <a:tblStyle styleId="{8C827F49-BF89-41EE-91C7-8218D6B585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2" autoAdjust="0"/>
    <p:restoredTop sz="96247" autoAdjust="0"/>
  </p:normalViewPr>
  <p:slideViewPr>
    <p:cSldViewPr snapToGrid="0">
      <p:cViewPr varScale="1">
        <p:scale>
          <a:sx n="43" d="100"/>
          <a:sy n="43" d="100"/>
        </p:scale>
        <p:origin x="5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ogo Pitadas Fernandes" userId="e766bbdc-3518-43c2-afcf-bd6e471c3763" providerId="ADAL" clId="{53DB5FA3-E0FC-45E2-A613-23AFC5E82904}"/>
    <pc:docChg chg="undo redo custSel addSld delSld modSld sldOrd addMainMaster delMainMaster modMainMaster addSection delSection modSection modNotesMaster">
      <pc:chgData name="Diogo Pitadas Fernandes" userId="e766bbdc-3518-43c2-afcf-bd6e471c3763" providerId="ADAL" clId="{53DB5FA3-E0FC-45E2-A613-23AFC5E82904}" dt="2023-12-03T16:03:45.708" v="27574" actId="20577"/>
      <pc:docMkLst>
        <pc:docMk/>
      </pc:docMkLst>
      <pc:sldChg chg="addSp delSp modSp mod modNotes modNotesTx">
        <pc:chgData name="Diogo Pitadas Fernandes" userId="e766bbdc-3518-43c2-afcf-bd6e471c3763" providerId="ADAL" clId="{53DB5FA3-E0FC-45E2-A613-23AFC5E82904}" dt="2023-12-01T18:24:52.656" v="20900" actId="6549"/>
        <pc:sldMkLst>
          <pc:docMk/>
          <pc:sldMk cId="0" sldId="256"/>
        </pc:sldMkLst>
        <pc:spChg chg="mod">
          <ac:chgData name="Diogo Pitadas Fernandes" userId="e766bbdc-3518-43c2-afcf-bd6e471c3763" providerId="ADAL" clId="{53DB5FA3-E0FC-45E2-A613-23AFC5E82904}" dt="2023-11-29T23:19:29.842" v="11917"/>
          <ac:spMkLst>
            <pc:docMk/>
            <pc:sldMk cId="0" sldId="256"/>
            <ac:spMk id="5" creationId="{06F7282F-80BD-BB08-08F8-5B998643CDA3}"/>
          </ac:spMkLst>
        </pc:spChg>
        <pc:spChg chg="add del mod">
          <ac:chgData name="Diogo Pitadas Fernandes" userId="e766bbdc-3518-43c2-afcf-bd6e471c3763" providerId="ADAL" clId="{53DB5FA3-E0FC-45E2-A613-23AFC5E82904}" dt="2023-11-29T23:20:38.302" v="11924" actId="14100"/>
          <ac:spMkLst>
            <pc:docMk/>
            <pc:sldMk cId="0" sldId="256"/>
            <ac:spMk id="9" creationId="{5FAF82FE-E633-296B-6C5D-A601ED0460D0}"/>
          </ac:spMkLst>
        </pc:spChg>
        <pc:spChg chg="mod ord">
          <ac:chgData name="Diogo Pitadas Fernandes" userId="e766bbdc-3518-43c2-afcf-bd6e471c3763" providerId="ADAL" clId="{53DB5FA3-E0FC-45E2-A613-23AFC5E82904}" dt="2023-11-29T23:20:49.945" v="11926" actId="14100"/>
          <ac:spMkLst>
            <pc:docMk/>
            <pc:sldMk cId="0" sldId="256"/>
            <ac:spMk id="33" creationId="{B8F2334F-2FE1-86E3-816A-A26171667A06}"/>
          </ac:spMkLst>
        </pc:spChg>
        <pc:spChg chg="mod">
          <ac:chgData name="Diogo Pitadas Fernandes" userId="e766bbdc-3518-43c2-afcf-bd6e471c3763" providerId="ADAL" clId="{53DB5FA3-E0FC-45E2-A613-23AFC5E82904}" dt="2023-11-30T15:02:05.453" v="11973"/>
          <ac:spMkLst>
            <pc:docMk/>
            <pc:sldMk cId="0" sldId="256"/>
            <ac:spMk id="96" creationId="{00000000-0000-0000-0000-000000000000}"/>
          </ac:spMkLst>
        </pc:spChg>
        <pc:picChg chg="add del mod">
          <ac:chgData name="Diogo Pitadas Fernandes" userId="e766bbdc-3518-43c2-afcf-bd6e471c3763" providerId="ADAL" clId="{53DB5FA3-E0FC-45E2-A613-23AFC5E82904}" dt="2023-11-30T15:04:04.690" v="11978" actId="478"/>
          <ac:picMkLst>
            <pc:docMk/>
            <pc:sldMk cId="0" sldId="256"/>
            <ac:picMk id="3" creationId="{7EFA89A9-8CD3-8EB1-754F-AF96E8791592}"/>
          </ac:picMkLst>
        </pc:picChg>
        <pc:picChg chg="add del mod">
          <ac:chgData name="Diogo Pitadas Fernandes" userId="e766bbdc-3518-43c2-afcf-bd6e471c3763" providerId="ADAL" clId="{53DB5FA3-E0FC-45E2-A613-23AFC5E82904}" dt="2023-11-30T15:09:39.904" v="11980" actId="478"/>
          <ac:picMkLst>
            <pc:docMk/>
            <pc:sldMk cId="0" sldId="256"/>
            <ac:picMk id="6" creationId="{4E7F173C-C698-BE87-CEBE-A1CE53004CD5}"/>
          </ac:picMkLst>
        </pc:picChg>
        <pc:picChg chg="add del mod">
          <ac:chgData name="Diogo Pitadas Fernandes" userId="e766bbdc-3518-43c2-afcf-bd6e471c3763" providerId="ADAL" clId="{53DB5FA3-E0FC-45E2-A613-23AFC5E82904}" dt="2023-11-30T15:09:49.399" v="11983" actId="478"/>
          <ac:picMkLst>
            <pc:docMk/>
            <pc:sldMk cId="0" sldId="256"/>
            <ac:picMk id="8" creationId="{86DEAFDF-A84D-67C7-199F-994EF352C946}"/>
          </ac:picMkLst>
        </pc:picChg>
        <pc:picChg chg="add del mod">
          <ac:chgData name="Diogo Pitadas Fernandes" userId="e766bbdc-3518-43c2-afcf-bd6e471c3763" providerId="ADAL" clId="{53DB5FA3-E0FC-45E2-A613-23AFC5E82904}" dt="2023-11-30T15:11:08.868" v="11988" actId="478"/>
          <ac:picMkLst>
            <pc:docMk/>
            <pc:sldMk cId="0" sldId="256"/>
            <ac:picMk id="11" creationId="{770C78A8-1436-07AB-65CC-8928CD3749A2}"/>
          </ac:picMkLst>
        </pc:picChg>
        <pc:picChg chg="add del mod">
          <ac:chgData name="Diogo Pitadas Fernandes" userId="e766bbdc-3518-43c2-afcf-bd6e471c3763" providerId="ADAL" clId="{53DB5FA3-E0FC-45E2-A613-23AFC5E82904}" dt="2023-11-30T15:28:37.745" v="12095" actId="478"/>
          <ac:picMkLst>
            <pc:docMk/>
            <pc:sldMk cId="0" sldId="256"/>
            <ac:picMk id="14" creationId="{C162E801-5483-A340-A601-74839363B6DF}"/>
          </ac:picMkLst>
        </pc:picChg>
        <pc:picChg chg="mod">
          <ac:chgData name="Diogo Pitadas Fernandes" userId="e766bbdc-3518-43c2-afcf-bd6e471c3763" providerId="ADAL" clId="{53DB5FA3-E0FC-45E2-A613-23AFC5E82904}" dt="2023-11-30T15:28:49.640" v="12096" actId="1076"/>
          <ac:picMkLst>
            <pc:docMk/>
            <pc:sldMk cId="0" sldId="256"/>
            <ac:picMk id="18" creationId="{3F444E97-B22A-B1BC-BE80-7EEF481C3279}"/>
          </ac:picMkLst>
        </pc:picChg>
        <pc:cxnChg chg="mod">
          <ac:chgData name="Diogo Pitadas Fernandes" userId="e766bbdc-3518-43c2-afcf-bd6e471c3763" providerId="ADAL" clId="{53DB5FA3-E0FC-45E2-A613-23AFC5E82904}" dt="2023-11-29T23:21:18.687" v="11934" actId="1038"/>
          <ac:cxnSpMkLst>
            <pc:docMk/>
            <pc:sldMk cId="0" sldId="256"/>
            <ac:cxnSpMk id="13" creationId="{DF9AB7CD-B0FB-67FB-EB89-35EF56B02C14}"/>
          </ac:cxnSpMkLst>
        </pc:cxnChg>
        <pc:cxnChg chg="mod">
          <ac:chgData name="Diogo Pitadas Fernandes" userId="e766bbdc-3518-43c2-afcf-bd6e471c3763" providerId="ADAL" clId="{53DB5FA3-E0FC-45E2-A613-23AFC5E82904}" dt="2023-11-29T23:21:10.541" v="11931" actId="1076"/>
          <ac:cxnSpMkLst>
            <pc:docMk/>
            <pc:sldMk cId="0" sldId="256"/>
            <ac:cxnSpMk id="15" creationId="{55405A3D-B66A-957B-11CE-24F315289BFF}"/>
          </ac:cxnSpMkLst>
        </pc:cxnChg>
        <pc:cxnChg chg="mod">
          <ac:chgData name="Diogo Pitadas Fernandes" userId="e766bbdc-3518-43c2-afcf-bd6e471c3763" providerId="ADAL" clId="{53DB5FA3-E0FC-45E2-A613-23AFC5E82904}" dt="2023-11-29T23:19:29.842" v="11917"/>
          <ac:cxnSpMkLst>
            <pc:docMk/>
            <pc:sldMk cId="0" sldId="256"/>
            <ac:cxnSpMk id="98" creationId="{00000000-0000-0000-0000-000000000000}"/>
          </ac:cxnSpMkLst>
        </pc:cxnChg>
        <pc:cxnChg chg="mod">
          <ac:chgData name="Diogo Pitadas Fernandes" userId="e766bbdc-3518-43c2-afcf-bd6e471c3763" providerId="ADAL" clId="{53DB5FA3-E0FC-45E2-A613-23AFC5E82904}" dt="2023-11-29T23:19:29.842" v="11917"/>
          <ac:cxnSpMkLst>
            <pc:docMk/>
            <pc:sldMk cId="0" sldId="256"/>
            <ac:cxnSpMk id="99" creationId="{00000000-0000-0000-0000-000000000000}"/>
          </ac:cxnSpMkLst>
        </pc:cxnChg>
      </pc:sldChg>
      <pc:sldChg chg="del">
        <pc:chgData name="Diogo Pitadas Fernandes" userId="e766bbdc-3518-43c2-afcf-bd6e471c3763" providerId="ADAL" clId="{53DB5FA3-E0FC-45E2-A613-23AFC5E82904}" dt="2023-11-29T17:42:50.819" v="11488" actId="47"/>
        <pc:sldMkLst>
          <pc:docMk/>
          <pc:sldMk cId="0" sldId="257"/>
        </pc:sldMkLst>
      </pc:sldChg>
      <pc:sldChg chg="delSp modSp add del mod">
        <pc:chgData name="Diogo Pitadas Fernandes" userId="e766bbdc-3518-43c2-afcf-bd6e471c3763" providerId="ADAL" clId="{53DB5FA3-E0FC-45E2-A613-23AFC5E82904}" dt="2023-11-30T17:52:29.718" v="15571" actId="47"/>
        <pc:sldMkLst>
          <pc:docMk/>
          <pc:sldMk cId="873689694" sldId="258"/>
        </pc:sldMkLst>
        <pc:spChg chg="mod">
          <ac:chgData name="Diogo Pitadas Fernandes" userId="e766bbdc-3518-43c2-afcf-bd6e471c3763" providerId="ADAL" clId="{53DB5FA3-E0FC-45E2-A613-23AFC5E82904}" dt="2023-11-30T17:51:54.380" v="15569"/>
          <ac:spMkLst>
            <pc:docMk/>
            <pc:sldMk cId="873689694" sldId="258"/>
            <ac:spMk id="2" creationId="{0C020BDC-FE14-CE47-24C5-0CB7097AE1E6}"/>
          </ac:spMkLst>
        </pc:spChg>
        <pc:spChg chg="del">
          <ac:chgData name="Diogo Pitadas Fernandes" userId="e766bbdc-3518-43c2-afcf-bd6e471c3763" providerId="ADAL" clId="{53DB5FA3-E0FC-45E2-A613-23AFC5E82904}" dt="2023-11-30T17:51:54.380" v="15570"/>
          <ac:spMkLst>
            <pc:docMk/>
            <pc:sldMk cId="873689694" sldId="258"/>
            <ac:spMk id="3" creationId="{0540A31D-18EA-309B-0F93-644640A60231}"/>
          </ac:spMkLst>
        </pc:spChg>
      </pc:sldChg>
      <pc:sldChg chg="addSp delSp modSp add del mod">
        <pc:chgData name="Diogo Pitadas Fernandes" userId="e766bbdc-3518-43c2-afcf-bd6e471c3763" providerId="ADAL" clId="{53DB5FA3-E0FC-45E2-A613-23AFC5E82904}" dt="2023-11-30T17:52:29.718" v="15571" actId="47"/>
        <pc:sldMkLst>
          <pc:docMk/>
          <pc:sldMk cId="45743635" sldId="259"/>
        </pc:sldMkLst>
        <pc:spChg chg="mod">
          <ac:chgData name="Diogo Pitadas Fernandes" userId="e766bbdc-3518-43c2-afcf-bd6e471c3763" providerId="ADAL" clId="{53DB5FA3-E0FC-45E2-A613-23AFC5E82904}" dt="2023-11-30T17:51:53.897" v="15565"/>
          <ac:spMkLst>
            <pc:docMk/>
            <pc:sldMk cId="45743635" sldId="259"/>
            <ac:spMk id="2" creationId="{FCA265F7-13DF-B55D-C549-7767FE30FBA4}"/>
          </ac:spMkLst>
        </pc:spChg>
        <pc:spChg chg="del">
          <ac:chgData name="Diogo Pitadas Fernandes" userId="e766bbdc-3518-43c2-afcf-bd6e471c3763" providerId="ADAL" clId="{53DB5FA3-E0FC-45E2-A613-23AFC5E82904}" dt="2023-11-30T17:51:53.890" v="15564"/>
          <ac:spMkLst>
            <pc:docMk/>
            <pc:sldMk cId="45743635" sldId="259"/>
            <ac:spMk id="3" creationId="{855AAC72-B916-F864-3B17-9DB4D2A328FA}"/>
          </ac:spMkLst>
        </pc:spChg>
        <pc:spChg chg="mod">
          <ac:chgData name="Diogo Pitadas Fernandes" userId="e766bbdc-3518-43c2-afcf-bd6e471c3763" providerId="ADAL" clId="{53DB5FA3-E0FC-45E2-A613-23AFC5E82904}" dt="2023-11-30T17:51:54.364" v="15568" actId="27636"/>
          <ac:spMkLst>
            <pc:docMk/>
            <pc:sldMk cId="45743635" sldId="259"/>
            <ac:spMk id="4" creationId="{C19A9116-FFFD-C002-75E9-E8BF85E68601}"/>
          </ac:spMkLst>
        </pc:spChg>
        <pc:picChg chg="add mod">
          <ac:chgData name="Diogo Pitadas Fernandes" userId="e766bbdc-3518-43c2-afcf-bd6e471c3763" providerId="ADAL" clId="{53DB5FA3-E0FC-45E2-A613-23AFC5E82904}" dt="2023-11-30T17:51:53.890" v="15564"/>
          <ac:picMkLst>
            <pc:docMk/>
            <pc:sldMk cId="45743635" sldId="259"/>
            <ac:picMk id="5" creationId="{F5449B9A-3341-EEDD-F95B-0C465C3F5C6C}"/>
          </ac:picMkLst>
        </pc:picChg>
      </pc:sldChg>
      <pc:sldChg chg="del">
        <pc:chgData name="Diogo Pitadas Fernandes" userId="e766bbdc-3518-43c2-afcf-bd6e471c3763" providerId="ADAL" clId="{53DB5FA3-E0FC-45E2-A613-23AFC5E82904}" dt="2023-11-29T17:42:50.819" v="11488" actId="47"/>
        <pc:sldMkLst>
          <pc:docMk/>
          <pc:sldMk cId="0" sldId="260"/>
        </pc:sldMkLst>
      </pc:sldChg>
      <pc:sldChg chg="del">
        <pc:chgData name="Diogo Pitadas Fernandes" userId="e766bbdc-3518-43c2-afcf-bd6e471c3763" providerId="ADAL" clId="{53DB5FA3-E0FC-45E2-A613-23AFC5E82904}" dt="2023-11-29T17:42:50.819" v="11488" actId="47"/>
        <pc:sldMkLst>
          <pc:docMk/>
          <pc:sldMk cId="0" sldId="261"/>
        </pc:sldMkLst>
      </pc:sldChg>
      <pc:sldChg chg="del">
        <pc:chgData name="Diogo Pitadas Fernandes" userId="e766bbdc-3518-43c2-afcf-bd6e471c3763" providerId="ADAL" clId="{53DB5FA3-E0FC-45E2-A613-23AFC5E82904}" dt="2023-11-29T17:42:50.819" v="11488" actId="47"/>
        <pc:sldMkLst>
          <pc:docMk/>
          <pc:sldMk cId="0" sldId="262"/>
        </pc:sldMkLst>
      </pc:sldChg>
      <pc:sldChg chg="del">
        <pc:chgData name="Diogo Pitadas Fernandes" userId="e766bbdc-3518-43c2-afcf-bd6e471c3763" providerId="ADAL" clId="{53DB5FA3-E0FC-45E2-A613-23AFC5E82904}" dt="2023-11-29T17:42:50.819" v="11488" actId="47"/>
        <pc:sldMkLst>
          <pc:docMk/>
          <pc:sldMk cId="0" sldId="263"/>
        </pc:sldMkLst>
      </pc:sldChg>
      <pc:sldChg chg="del">
        <pc:chgData name="Diogo Pitadas Fernandes" userId="e766bbdc-3518-43c2-afcf-bd6e471c3763" providerId="ADAL" clId="{53DB5FA3-E0FC-45E2-A613-23AFC5E82904}" dt="2023-11-29T17:42:50.819" v="11488" actId="47"/>
        <pc:sldMkLst>
          <pc:docMk/>
          <pc:sldMk cId="0" sldId="264"/>
        </pc:sldMkLst>
      </pc:sldChg>
      <pc:sldChg chg="del">
        <pc:chgData name="Diogo Pitadas Fernandes" userId="e766bbdc-3518-43c2-afcf-bd6e471c3763" providerId="ADAL" clId="{53DB5FA3-E0FC-45E2-A613-23AFC5E82904}" dt="2023-11-29T17:42:50.819" v="11488" actId="47"/>
        <pc:sldMkLst>
          <pc:docMk/>
          <pc:sldMk cId="0" sldId="265"/>
        </pc:sldMkLst>
      </pc:sldChg>
      <pc:sldChg chg="del">
        <pc:chgData name="Diogo Pitadas Fernandes" userId="e766bbdc-3518-43c2-afcf-bd6e471c3763" providerId="ADAL" clId="{53DB5FA3-E0FC-45E2-A613-23AFC5E82904}" dt="2023-11-29T17:42:50.819" v="11488" actId="47"/>
        <pc:sldMkLst>
          <pc:docMk/>
          <pc:sldMk cId="0" sldId="266"/>
        </pc:sldMkLst>
      </pc:sldChg>
      <pc:sldChg chg="del">
        <pc:chgData name="Diogo Pitadas Fernandes" userId="e766bbdc-3518-43c2-afcf-bd6e471c3763" providerId="ADAL" clId="{53DB5FA3-E0FC-45E2-A613-23AFC5E82904}" dt="2023-11-29T17:42:50.819" v="11488" actId="47"/>
        <pc:sldMkLst>
          <pc:docMk/>
          <pc:sldMk cId="0" sldId="267"/>
        </pc:sldMkLst>
      </pc:sldChg>
      <pc:sldChg chg="del">
        <pc:chgData name="Diogo Pitadas Fernandes" userId="e766bbdc-3518-43c2-afcf-bd6e471c3763" providerId="ADAL" clId="{53DB5FA3-E0FC-45E2-A613-23AFC5E82904}" dt="2023-11-29T17:42:50.819" v="11488" actId="47"/>
        <pc:sldMkLst>
          <pc:docMk/>
          <pc:sldMk cId="0" sldId="268"/>
        </pc:sldMkLst>
      </pc:sldChg>
      <pc:sldChg chg="del">
        <pc:chgData name="Diogo Pitadas Fernandes" userId="e766bbdc-3518-43c2-afcf-bd6e471c3763" providerId="ADAL" clId="{53DB5FA3-E0FC-45E2-A613-23AFC5E82904}" dt="2023-11-29T17:42:50.819" v="11488" actId="47"/>
        <pc:sldMkLst>
          <pc:docMk/>
          <pc:sldMk cId="0" sldId="269"/>
        </pc:sldMkLst>
      </pc:sldChg>
      <pc:sldChg chg="del">
        <pc:chgData name="Diogo Pitadas Fernandes" userId="e766bbdc-3518-43c2-afcf-bd6e471c3763" providerId="ADAL" clId="{53DB5FA3-E0FC-45E2-A613-23AFC5E82904}" dt="2023-11-29T17:42:50.819" v="11488" actId="47"/>
        <pc:sldMkLst>
          <pc:docMk/>
          <pc:sldMk cId="0" sldId="270"/>
        </pc:sldMkLst>
      </pc:sldChg>
      <pc:sldChg chg="del">
        <pc:chgData name="Diogo Pitadas Fernandes" userId="e766bbdc-3518-43c2-afcf-bd6e471c3763" providerId="ADAL" clId="{53DB5FA3-E0FC-45E2-A613-23AFC5E82904}" dt="2023-11-29T17:42:50.819" v="11488" actId="47"/>
        <pc:sldMkLst>
          <pc:docMk/>
          <pc:sldMk cId="0" sldId="271"/>
        </pc:sldMkLst>
      </pc:sldChg>
      <pc:sldChg chg="del">
        <pc:chgData name="Diogo Pitadas Fernandes" userId="e766bbdc-3518-43c2-afcf-bd6e471c3763" providerId="ADAL" clId="{53DB5FA3-E0FC-45E2-A613-23AFC5E82904}" dt="2023-11-29T17:42:50.819" v="11488" actId="47"/>
        <pc:sldMkLst>
          <pc:docMk/>
          <pc:sldMk cId="0" sldId="272"/>
        </pc:sldMkLst>
      </pc:sldChg>
      <pc:sldChg chg="del">
        <pc:chgData name="Diogo Pitadas Fernandes" userId="e766bbdc-3518-43c2-afcf-bd6e471c3763" providerId="ADAL" clId="{53DB5FA3-E0FC-45E2-A613-23AFC5E82904}" dt="2023-11-29T17:42:50.819" v="11488" actId="47"/>
        <pc:sldMkLst>
          <pc:docMk/>
          <pc:sldMk cId="0" sldId="273"/>
        </pc:sldMkLst>
      </pc:sldChg>
      <pc:sldChg chg="del">
        <pc:chgData name="Diogo Pitadas Fernandes" userId="e766bbdc-3518-43c2-afcf-bd6e471c3763" providerId="ADAL" clId="{53DB5FA3-E0FC-45E2-A613-23AFC5E82904}" dt="2023-11-29T17:42:50.819" v="11488" actId="47"/>
        <pc:sldMkLst>
          <pc:docMk/>
          <pc:sldMk cId="0" sldId="274"/>
        </pc:sldMkLst>
      </pc:sldChg>
      <pc:sldChg chg="del">
        <pc:chgData name="Diogo Pitadas Fernandes" userId="e766bbdc-3518-43c2-afcf-bd6e471c3763" providerId="ADAL" clId="{53DB5FA3-E0FC-45E2-A613-23AFC5E82904}" dt="2023-11-29T17:42:50.819" v="11488" actId="47"/>
        <pc:sldMkLst>
          <pc:docMk/>
          <pc:sldMk cId="0" sldId="275"/>
        </pc:sldMkLst>
      </pc:sldChg>
      <pc:sldChg chg="del">
        <pc:chgData name="Diogo Pitadas Fernandes" userId="e766bbdc-3518-43c2-afcf-bd6e471c3763" providerId="ADAL" clId="{53DB5FA3-E0FC-45E2-A613-23AFC5E82904}" dt="2023-11-29T17:42:50.819" v="11488" actId="47"/>
        <pc:sldMkLst>
          <pc:docMk/>
          <pc:sldMk cId="0" sldId="276"/>
        </pc:sldMkLst>
      </pc:sldChg>
      <pc:sldChg chg="del">
        <pc:chgData name="Diogo Pitadas Fernandes" userId="e766bbdc-3518-43c2-afcf-bd6e471c3763" providerId="ADAL" clId="{53DB5FA3-E0FC-45E2-A613-23AFC5E82904}" dt="2023-11-29T17:42:50.819" v="11488" actId="47"/>
        <pc:sldMkLst>
          <pc:docMk/>
          <pc:sldMk cId="0" sldId="277"/>
        </pc:sldMkLst>
      </pc:sldChg>
      <pc:sldChg chg="del">
        <pc:chgData name="Diogo Pitadas Fernandes" userId="e766bbdc-3518-43c2-afcf-bd6e471c3763" providerId="ADAL" clId="{53DB5FA3-E0FC-45E2-A613-23AFC5E82904}" dt="2023-11-29T17:42:50.819" v="11488" actId="47"/>
        <pc:sldMkLst>
          <pc:docMk/>
          <pc:sldMk cId="0" sldId="278"/>
        </pc:sldMkLst>
      </pc:sldChg>
      <pc:sldChg chg="del">
        <pc:chgData name="Diogo Pitadas Fernandes" userId="e766bbdc-3518-43c2-afcf-bd6e471c3763" providerId="ADAL" clId="{53DB5FA3-E0FC-45E2-A613-23AFC5E82904}" dt="2023-11-29T17:42:50.819" v="11488" actId="47"/>
        <pc:sldMkLst>
          <pc:docMk/>
          <pc:sldMk cId="0" sldId="279"/>
        </pc:sldMkLst>
      </pc:sldChg>
      <pc:sldChg chg="modSp del mod modShow modNotes">
        <pc:chgData name="Diogo Pitadas Fernandes" userId="e766bbdc-3518-43c2-afcf-bd6e471c3763" providerId="ADAL" clId="{53DB5FA3-E0FC-45E2-A613-23AFC5E82904}" dt="2023-11-30T15:46:43.143" v="12121" actId="47"/>
        <pc:sldMkLst>
          <pc:docMk/>
          <pc:sldMk cId="2263855160" sldId="280"/>
        </pc:sldMkLst>
        <pc:spChg chg="mod">
          <ac:chgData name="Diogo Pitadas Fernandes" userId="e766bbdc-3518-43c2-afcf-bd6e471c3763" providerId="ADAL" clId="{53DB5FA3-E0FC-45E2-A613-23AFC5E82904}" dt="2023-11-29T23:19:29.842" v="11917"/>
          <ac:spMkLst>
            <pc:docMk/>
            <pc:sldMk cId="2263855160" sldId="280"/>
            <ac:spMk id="113" creationId="{00000000-0000-0000-0000-000000000000}"/>
          </ac:spMkLst>
        </pc:spChg>
        <pc:spChg chg="mod">
          <ac:chgData name="Diogo Pitadas Fernandes" userId="e766bbdc-3518-43c2-afcf-bd6e471c3763" providerId="ADAL" clId="{53DB5FA3-E0FC-45E2-A613-23AFC5E82904}" dt="2023-11-29T23:19:29.842" v="11917"/>
          <ac:spMkLst>
            <pc:docMk/>
            <pc:sldMk cId="2263855160" sldId="280"/>
            <ac:spMk id="1084" creationId="{4363BD3A-DD2D-49A8-385C-EA41ECDD1AC5}"/>
          </ac:spMkLst>
        </pc:spChg>
        <pc:spChg chg="mod">
          <ac:chgData name="Diogo Pitadas Fernandes" userId="e766bbdc-3518-43c2-afcf-bd6e471c3763" providerId="ADAL" clId="{53DB5FA3-E0FC-45E2-A613-23AFC5E82904}" dt="2023-11-29T23:19:29.842" v="11917"/>
          <ac:spMkLst>
            <pc:docMk/>
            <pc:sldMk cId="2263855160" sldId="280"/>
            <ac:spMk id="1085" creationId="{C99BD79A-3F0C-0E84-5EF8-BBF10D4F2AC9}"/>
          </ac:spMkLst>
        </pc:spChg>
        <pc:spChg chg="mod">
          <ac:chgData name="Diogo Pitadas Fernandes" userId="e766bbdc-3518-43c2-afcf-bd6e471c3763" providerId="ADAL" clId="{53DB5FA3-E0FC-45E2-A613-23AFC5E82904}" dt="2023-11-29T23:19:29.842" v="11917"/>
          <ac:spMkLst>
            <pc:docMk/>
            <pc:sldMk cId="2263855160" sldId="280"/>
            <ac:spMk id="1089" creationId="{00FE86F8-C3C7-ABF5-F3AF-90785F97407D}"/>
          </ac:spMkLst>
        </pc:spChg>
        <pc:spChg chg="mod">
          <ac:chgData name="Diogo Pitadas Fernandes" userId="e766bbdc-3518-43c2-afcf-bd6e471c3763" providerId="ADAL" clId="{53DB5FA3-E0FC-45E2-A613-23AFC5E82904}" dt="2023-11-29T23:19:29.842" v="11917"/>
          <ac:spMkLst>
            <pc:docMk/>
            <pc:sldMk cId="2263855160" sldId="280"/>
            <ac:spMk id="1092" creationId="{ADBD5142-B0B8-51C1-5B38-73A8383CAF5A}"/>
          </ac:spMkLst>
        </pc:spChg>
        <pc:spChg chg="mod">
          <ac:chgData name="Diogo Pitadas Fernandes" userId="e766bbdc-3518-43c2-afcf-bd6e471c3763" providerId="ADAL" clId="{53DB5FA3-E0FC-45E2-A613-23AFC5E82904}" dt="2023-11-29T23:19:29.842" v="11917"/>
          <ac:spMkLst>
            <pc:docMk/>
            <pc:sldMk cId="2263855160" sldId="280"/>
            <ac:spMk id="1094" creationId="{C7A19FE1-5B09-C384-7F7E-B1854A96A4FB}"/>
          </ac:spMkLst>
        </pc:spChg>
        <pc:spChg chg="mod">
          <ac:chgData name="Diogo Pitadas Fernandes" userId="e766bbdc-3518-43c2-afcf-bd6e471c3763" providerId="ADAL" clId="{53DB5FA3-E0FC-45E2-A613-23AFC5E82904}" dt="2023-11-29T23:19:29.842" v="11917"/>
          <ac:spMkLst>
            <pc:docMk/>
            <pc:sldMk cId="2263855160" sldId="280"/>
            <ac:spMk id="1124" creationId="{B08E32BE-686E-D66B-B60A-688D8546E1E9}"/>
          </ac:spMkLst>
        </pc:spChg>
        <pc:spChg chg="mod">
          <ac:chgData name="Diogo Pitadas Fernandes" userId="e766bbdc-3518-43c2-afcf-bd6e471c3763" providerId="ADAL" clId="{53DB5FA3-E0FC-45E2-A613-23AFC5E82904}" dt="2023-11-29T23:19:29.842" v="11917"/>
          <ac:spMkLst>
            <pc:docMk/>
            <pc:sldMk cId="2263855160" sldId="280"/>
            <ac:spMk id="1125" creationId="{812DF82D-9B43-1D21-2F82-43C85A9067D4}"/>
          </ac:spMkLst>
        </pc:spChg>
        <pc:spChg chg="mod">
          <ac:chgData name="Diogo Pitadas Fernandes" userId="e766bbdc-3518-43c2-afcf-bd6e471c3763" providerId="ADAL" clId="{53DB5FA3-E0FC-45E2-A613-23AFC5E82904}" dt="2023-11-29T23:19:29.842" v="11917"/>
          <ac:spMkLst>
            <pc:docMk/>
            <pc:sldMk cId="2263855160" sldId="280"/>
            <ac:spMk id="1138" creationId="{FCB65367-BCBE-1892-330E-C403574D1C25}"/>
          </ac:spMkLst>
        </pc:spChg>
        <pc:grpChg chg="mod">
          <ac:chgData name="Diogo Pitadas Fernandes" userId="e766bbdc-3518-43c2-afcf-bd6e471c3763" providerId="ADAL" clId="{53DB5FA3-E0FC-45E2-A613-23AFC5E82904}" dt="2023-11-29T23:19:29.842" v="11917"/>
          <ac:grpSpMkLst>
            <pc:docMk/>
            <pc:sldMk cId="2263855160" sldId="280"/>
            <ac:grpSpMk id="1083" creationId="{59496AE5-487B-14E2-E519-43A865460D6E}"/>
          </ac:grpSpMkLst>
        </pc:grpChg>
        <pc:grpChg chg="mod">
          <ac:chgData name="Diogo Pitadas Fernandes" userId="e766bbdc-3518-43c2-afcf-bd6e471c3763" providerId="ADAL" clId="{53DB5FA3-E0FC-45E2-A613-23AFC5E82904}" dt="2023-11-29T23:19:29.842" v="11917"/>
          <ac:grpSpMkLst>
            <pc:docMk/>
            <pc:sldMk cId="2263855160" sldId="280"/>
            <ac:grpSpMk id="1105" creationId="{4E3F23BC-599D-287F-F84A-E5DE2B870D67}"/>
          </ac:grpSpMkLst>
        </pc:grpChg>
        <pc:grpChg chg="mod">
          <ac:chgData name="Diogo Pitadas Fernandes" userId="e766bbdc-3518-43c2-afcf-bd6e471c3763" providerId="ADAL" clId="{53DB5FA3-E0FC-45E2-A613-23AFC5E82904}" dt="2023-11-29T23:19:29.842" v="11917"/>
          <ac:grpSpMkLst>
            <pc:docMk/>
            <pc:sldMk cId="2263855160" sldId="280"/>
            <ac:grpSpMk id="1139" creationId="{9ABEFFD5-5320-1278-EC4A-7FA0B6C344F6}"/>
          </ac:grpSpMkLst>
        </pc:grpChg>
        <pc:picChg chg="mod">
          <ac:chgData name="Diogo Pitadas Fernandes" userId="e766bbdc-3518-43c2-afcf-bd6e471c3763" providerId="ADAL" clId="{53DB5FA3-E0FC-45E2-A613-23AFC5E82904}" dt="2023-11-29T23:19:29.842" v="11917"/>
          <ac:picMkLst>
            <pc:docMk/>
            <pc:sldMk cId="2263855160" sldId="280"/>
            <ac:picMk id="1133" creationId="{60CD6A79-142E-FF7C-ACFF-26FB3BFBCD97}"/>
          </ac:picMkLst>
        </pc:picChg>
        <pc:cxnChg chg="mod">
          <ac:chgData name="Diogo Pitadas Fernandes" userId="e766bbdc-3518-43c2-afcf-bd6e471c3763" providerId="ADAL" clId="{53DB5FA3-E0FC-45E2-A613-23AFC5E82904}" dt="2023-11-29T23:19:29.842" v="11917"/>
          <ac:cxnSpMkLst>
            <pc:docMk/>
            <pc:sldMk cId="2263855160" sldId="280"/>
            <ac:cxnSpMk id="1096" creationId="{3CB18A67-8940-1E77-6399-7C724C16AB8C}"/>
          </ac:cxnSpMkLst>
        </pc:cxnChg>
        <pc:cxnChg chg="mod">
          <ac:chgData name="Diogo Pitadas Fernandes" userId="e766bbdc-3518-43c2-afcf-bd6e471c3763" providerId="ADAL" clId="{53DB5FA3-E0FC-45E2-A613-23AFC5E82904}" dt="2023-11-29T23:19:29.842" v="11917"/>
          <ac:cxnSpMkLst>
            <pc:docMk/>
            <pc:sldMk cId="2263855160" sldId="280"/>
            <ac:cxnSpMk id="1097" creationId="{E74DBBF7-FFC9-8485-89BF-708B6BA1A57E}"/>
          </ac:cxnSpMkLst>
        </pc:cxnChg>
      </pc:sldChg>
      <pc:sldChg chg="modSp del mod modShow modNotes">
        <pc:chgData name="Diogo Pitadas Fernandes" userId="e766bbdc-3518-43c2-afcf-bd6e471c3763" providerId="ADAL" clId="{53DB5FA3-E0FC-45E2-A613-23AFC5E82904}" dt="2023-11-30T15:46:43.951" v="12122" actId="47"/>
        <pc:sldMkLst>
          <pc:docMk/>
          <pc:sldMk cId="2987884469" sldId="284"/>
        </pc:sldMkLst>
        <pc:spChg chg="mod">
          <ac:chgData name="Diogo Pitadas Fernandes" userId="e766bbdc-3518-43c2-afcf-bd6e471c3763" providerId="ADAL" clId="{53DB5FA3-E0FC-45E2-A613-23AFC5E82904}" dt="2023-11-29T23:19:29.842" v="11917"/>
          <ac:spMkLst>
            <pc:docMk/>
            <pc:sldMk cId="2987884469" sldId="284"/>
            <ac:spMk id="9" creationId="{D7E5226A-6183-F246-5793-0005472D9CFA}"/>
          </ac:spMkLst>
        </pc:spChg>
        <pc:spChg chg="mod">
          <ac:chgData name="Diogo Pitadas Fernandes" userId="e766bbdc-3518-43c2-afcf-bd6e471c3763" providerId="ADAL" clId="{53DB5FA3-E0FC-45E2-A613-23AFC5E82904}" dt="2023-11-29T23:19:29.842" v="11917"/>
          <ac:spMkLst>
            <pc:docMk/>
            <pc:sldMk cId="2987884469" sldId="284"/>
            <ac:spMk id="10" creationId="{1405F4ED-E4C2-40DF-BF73-2291C6888116}"/>
          </ac:spMkLst>
        </pc:spChg>
        <pc:spChg chg="mod">
          <ac:chgData name="Diogo Pitadas Fernandes" userId="e766bbdc-3518-43c2-afcf-bd6e471c3763" providerId="ADAL" clId="{53DB5FA3-E0FC-45E2-A613-23AFC5E82904}" dt="2023-11-29T23:19:29.842" v="11917"/>
          <ac:spMkLst>
            <pc:docMk/>
            <pc:sldMk cId="2987884469" sldId="284"/>
            <ac:spMk id="11" creationId="{ABAEF360-4672-F3B8-C976-3554DB03A24E}"/>
          </ac:spMkLst>
        </pc:spChg>
        <pc:spChg chg="mod">
          <ac:chgData name="Diogo Pitadas Fernandes" userId="e766bbdc-3518-43c2-afcf-bd6e471c3763" providerId="ADAL" clId="{53DB5FA3-E0FC-45E2-A613-23AFC5E82904}" dt="2023-11-29T23:19:29.842" v="11917"/>
          <ac:spMkLst>
            <pc:docMk/>
            <pc:sldMk cId="2987884469" sldId="284"/>
            <ac:spMk id="15" creationId="{47912BE5-927A-D5EF-890D-3AABD07121CF}"/>
          </ac:spMkLst>
        </pc:spChg>
        <pc:spChg chg="mod">
          <ac:chgData name="Diogo Pitadas Fernandes" userId="e766bbdc-3518-43c2-afcf-bd6e471c3763" providerId="ADAL" clId="{53DB5FA3-E0FC-45E2-A613-23AFC5E82904}" dt="2023-11-29T23:19:29.842" v="11917"/>
          <ac:spMkLst>
            <pc:docMk/>
            <pc:sldMk cId="2987884469" sldId="284"/>
            <ac:spMk id="16" creationId="{159A453A-9171-ECAA-B3C4-6068F9EFF476}"/>
          </ac:spMkLst>
        </pc:spChg>
        <pc:spChg chg="mod">
          <ac:chgData name="Diogo Pitadas Fernandes" userId="e766bbdc-3518-43c2-afcf-bd6e471c3763" providerId="ADAL" clId="{53DB5FA3-E0FC-45E2-A613-23AFC5E82904}" dt="2023-11-29T23:19:29.842" v="11917"/>
          <ac:spMkLst>
            <pc:docMk/>
            <pc:sldMk cId="2987884469" sldId="284"/>
            <ac:spMk id="20" creationId="{A58E11A3-800E-4156-D830-32671EE660FE}"/>
          </ac:spMkLst>
        </pc:spChg>
        <pc:spChg chg="mod">
          <ac:chgData name="Diogo Pitadas Fernandes" userId="e766bbdc-3518-43c2-afcf-bd6e471c3763" providerId="ADAL" clId="{53DB5FA3-E0FC-45E2-A613-23AFC5E82904}" dt="2023-11-29T23:19:29.842" v="11917"/>
          <ac:spMkLst>
            <pc:docMk/>
            <pc:sldMk cId="2987884469" sldId="284"/>
            <ac:spMk id="22" creationId="{578F22E3-86DC-6345-BC25-6179FB5F32C6}"/>
          </ac:spMkLst>
        </pc:spChg>
        <pc:spChg chg="mod">
          <ac:chgData name="Diogo Pitadas Fernandes" userId="e766bbdc-3518-43c2-afcf-bd6e471c3763" providerId="ADAL" clId="{53DB5FA3-E0FC-45E2-A613-23AFC5E82904}" dt="2023-11-29T23:19:29.842" v="11917"/>
          <ac:spMkLst>
            <pc:docMk/>
            <pc:sldMk cId="2987884469" sldId="284"/>
            <ac:spMk id="23" creationId="{2B115172-E6E8-7CF4-0DAD-A82A65E954BD}"/>
          </ac:spMkLst>
        </pc:spChg>
        <pc:spChg chg="mod">
          <ac:chgData name="Diogo Pitadas Fernandes" userId="e766bbdc-3518-43c2-afcf-bd6e471c3763" providerId="ADAL" clId="{53DB5FA3-E0FC-45E2-A613-23AFC5E82904}" dt="2023-11-29T23:19:29.842" v="11917"/>
          <ac:spMkLst>
            <pc:docMk/>
            <pc:sldMk cId="2987884469" sldId="284"/>
            <ac:spMk id="61" creationId="{94D4CACB-E8EC-B052-50F5-541471BC9B34}"/>
          </ac:spMkLst>
        </pc:spChg>
        <pc:spChg chg="mod">
          <ac:chgData name="Diogo Pitadas Fernandes" userId="e766bbdc-3518-43c2-afcf-bd6e471c3763" providerId="ADAL" clId="{53DB5FA3-E0FC-45E2-A613-23AFC5E82904}" dt="2023-11-29T23:19:29.842" v="11917"/>
          <ac:spMkLst>
            <pc:docMk/>
            <pc:sldMk cId="2987884469" sldId="284"/>
            <ac:spMk id="113" creationId="{00000000-0000-0000-0000-000000000000}"/>
          </ac:spMkLst>
        </pc:spChg>
        <pc:spChg chg="mod">
          <ac:chgData name="Diogo Pitadas Fernandes" userId="e766bbdc-3518-43c2-afcf-bd6e471c3763" providerId="ADAL" clId="{53DB5FA3-E0FC-45E2-A613-23AFC5E82904}" dt="2023-11-29T23:19:29.842" v="11917"/>
          <ac:spMkLst>
            <pc:docMk/>
            <pc:sldMk cId="2987884469" sldId="284"/>
            <ac:spMk id="1084" creationId="{4363BD3A-DD2D-49A8-385C-EA41ECDD1AC5}"/>
          </ac:spMkLst>
        </pc:spChg>
        <pc:spChg chg="mod">
          <ac:chgData name="Diogo Pitadas Fernandes" userId="e766bbdc-3518-43c2-afcf-bd6e471c3763" providerId="ADAL" clId="{53DB5FA3-E0FC-45E2-A613-23AFC5E82904}" dt="2023-11-29T23:19:29.842" v="11917"/>
          <ac:spMkLst>
            <pc:docMk/>
            <pc:sldMk cId="2987884469" sldId="284"/>
            <ac:spMk id="1085" creationId="{C99BD79A-3F0C-0E84-5EF8-BBF10D4F2AC9}"/>
          </ac:spMkLst>
        </pc:spChg>
        <pc:spChg chg="mod">
          <ac:chgData name="Diogo Pitadas Fernandes" userId="e766bbdc-3518-43c2-afcf-bd6e471c3763" providerId="ADAL" clId="{53DB5FA3-E0FC-45E2-A613-23AFC5E82904}" dt="2023-11-29T23:19:29.842" v="11917"/>
          <ac:spMkLst>
            <pc:docMk/>
            <pc:sldMk cId="2987884469" sldId="284"/>
            <ac:spMk id="1089" creationId="{00FE86F8-C3C7-ABF5-F3AF-90785F97407D}"/>
          </ac:spMkLst>
        </pc:spChg>
        <pc:spChg chg="mod">
          <ac:chgData name="Diogo Pitadas Fernandes" userId="e766bbdc-3518-43c2-afcf-bd6e471c3763" providerId="ADAL" clId="{53DB5FA3-E0FC-45E2-A613-23AFC5E82904}" dt="2023-11-29T23:19:29.842" v="11917"/>
          <ac:spMkLst>
            <pc:docMk/>
            <pc:sldMk cId="2987884469" sldId="284"/>
            <ac:spMk id="1092" creationId="{ADBD5142-B0B8-51C1-5B38-73A8383CAF5A}"/>
          </ac:spMkLst>
        </pc:spChg>
        <pc:spChg chg="mod">
          <ac:chgData name="Diogo Pitadas Fernandes" userId="e766bbdc-3518-43c2-afcf-bd6e471c3763" providerId="ADAL" clId="{53DB5FA3-E0FC-45E2-A613-23AFC5E82904}" dt="2023-11-29T23:19:29.842" v="11917"/>
          <ac:spMkLst>
            <pc:docMk/>
            <pc:sldMk cId="2987884469" sldId="284"/>
            <ac:spMk id="1136" creationId="{E0179960-7528-A505-508F-0A091A033996}"/>
          </ac:spMkLst>
        </pc:spChg>
        <pc:spChg chg="mod">
          <ac:chgData name="Diogo Pitadas Fernandes" userId="e766bbdc-3518-43c2-afcf-bd6e471c3763" providerId="ADAL" clId="{53DB5FA3-E0FC-45E2-A613-23AFC5E82904}" dt="2023-11-29T23:19:29.842" v="11917"/>
          <ac:spMkLst>
            <pc:docMk/>
            <pc:sldMk cId="2987884469" sldId="284"/>
            <ac:spMk id="1137" creationId="{99E75A8B-077E-C770-1D92-85C6C85D3249}"/>
          </ac:spMkLst>
        </pc:spChg>
        <pc:spChg chg="mod">
          <ac:chgData name="Diogo Pitadas Fernandes" userId="e766bbdc-3518-43c2-afcf-bd6e471c3763" providerId="ADAL" clId="{53DB5FA3-E0FC-45E2-A613-23AFC5E82904}" dt="2023-11-29T23:19:29.842" v="11917"/>
          <ac:spMkLst>
            <pc:docMk/>
            <pc:sldMk cId="2987884469" sldId="284"/>
            <ac:spMk id="1138" creationId="{FCB65367-BCBE-1892-330E-C403574D1C25}"/>
          </ac:spMkLst>
        </pc:spChg>
        <pc:grpChg chg="mod">
          <ac:chgData name="Diogo Pitadas Fernandes" userId="e766bbdc-3518-43c2-afcf-bd6e471c3763" providerId="ADAL" clId="{53DB5FA3-E0FC-45E2-A613-23AFC5E82904}" dt="2023-11-29T23:19:29.842" v="11917"/>
          <ac:grpSpMkLst>
            <pc:docMk/>
            <pc:sldMk cId="2987884469" sldId="284"/>
            <ac:grpSpMk id="7" creationId="{0982805C-776B-4BFB-74D5-B69E8D8BB08F}"/>
          </ac:grpSpMkLst>
        </pc:grpChg>
        <pc:grpChg chg="mod">
          <ac:chgData name="Diogo Pitadas Fernandes" userId="e766bbdc-3518-43c2-afcf-bd6e471c3763" providerId="ADAL" clId="{53DB5FA3-E0FC-45E2-A613-23AFC5E82904}" dt="2023-11-29T23:19:29.842" v="11917"/>
          <ac:grpSpMkLst>
            <pc:docMk/>
            <pc:sldMk cId="2987884469" sldId="284"/>
            <ac:grpSpMk id="8" creationId="{6F8C6C3A-4D18-6533-493A-020539292D69}"/>
          </ac:grpSpMkLst>
        </pc:grpChg>
        <pc:grpChg chg="mod">
          <ac:chgData name="Diogo Pitadas Fernandes" userId="e766bbdc-3518-43c2-afcf-bd6e471c3763" providerId="ADAL" clId="{53DB5FA3-E0FC-45E2-A613-23AFC5E82904}" dt="2023-11-29T23:19:29.842" v="11917"/>
          <ac:grpSpMkLst>
            <pc:docMk/>
            <pc:sldMk cId="2987884469" sldId="284"/>
            <ac:grpSpMk id="13" creationId="{C8487673-4496-578D-5B47-1BA3F230FFE5}"/>
          </ac:grpSpMkLst>
        </pc:grpChg>
        <pc:grpChg chg="mod">
          <ac:chgData name="Diogo Pitadas Fernandes" userId="e766bbdc-3518-43c2-afcf-bd6e471c3763" providerId="ADAL" clId="{53DB5FA3-E0FC-45E2-A613-23AFC5E82904}" dt="2023-11-29T23:19:29.842" v="11917"/>
          <ac:grpSpMkLst>
            <pc:docMk/>
            <pc:sldMk cId="2987884469" sldId="284"/>
            <ac:grpSpMk id="27" creationId="{508E4BC2-C68A-B8D0-025E-55BBA093AE9A}"/>
          </ac:grpSpMkLst>
        </pc:grpChg>
        <pc:grpChg chg="mod">
          <ac:chgData name="Diogo Pitadas Fernandes" userId="e766bbdc-3518-43c2-afcf-bd6e471c3763" providerId="ADAL" clId="{53DB5FA3-E0FC-45E2-A613-23AFC5E82904}" dt="2023-11-29T23:19:29.842" v="11917"/>
          <ac:grpSpMkLst>
            <pc:docMk/>
            <pc:sldMk cId="2987884469" sldId="284"/>
            <ac:grpSpMk id="60" creationId="{8802E822-5E0E-0466-9689-EC232D0E3E3C}"/>
          </ac:grpSpMkLst>
        </pc:grpChg>
        <pc:grpChg chg="mod">
          <ac:chgData name="Diogo Pitadas Fernandes" userId="e766bbdc-3518-43c2-afcf-bd6e471c3763" providerId="ADAL" clId="{53DB5FA3-E0FC-45E2-A613-23AFC5E82904}" dt="2023-11-29T23:19:29.842" v="11917"/>
          <ac:grpSpMkLst>
            <pc:docMk/>
            <pc:sldMk cId="2987884469" sldId="284"/>
            <ac:grpSpMk id="1083" creationId="{59496AE5-487B-14E2-E519-43A865460D6E}"/>
          </ac:grpSpMkLst>
        </pc:grpChg>
        <pc:grpChg chg="mod">
          <ac:chgData name="Diogo Pitadas Fernandes" userId="e766bbdc-3518-43c2-afcf-bd6e471c3763" providerId="ADAL" clId="{53DB5FA3-E0FC-45E2-A613-23AFC5E82904}" dt="2023-11-29T23:19:29.842" v="11917"/>
          <ac:grpSpMkLst>
            <pc:docMk/>
            <pc:sldMk cId="2987884469" sldId="284"/>
            <ac:grpSpMk id="1105" creationId="{4E3F23BC-599D-287F-F84A-E5DE2B870D67}"/>
          </ac:grpSpMkLst>
        </pc:grpChg>
        <pc:picChg chg="mod">
          <ac:chgData name="Diogo Pitadas Fernandes" userId="e766bbdc-3518-43c2-afcf-bd6e471c3763" providerId="ADAL" clId="{53DB5FA3-E0FC-45E2-A613-23AFC5E82904}" dt="2023-11-29T23:19:29.842" v="11917"/>
          <ac:picMkLst>
            <pc:docMk/>
            <pc:sldMk cId="2987884469" sldId="284"/>
            <ac:picMk id="1133" creationId="{60CD6A79-142E-FF7C-ACFF-26FB3BFBCD97}"/>
          </ac:picMkLst>
        </pc:picChg>
        <pc:cxnChg chg="mod">
          <ac:chgData name="Diogo Pitadas Fernandes" userId="e766bbdc-3518-43c2-afcf-bd6e471c3763" providerId="ADAL" clId="{53DB5FA3-E0FC-45E2-A613-23AFC5E82904}" dt="2023-11-29T23:19:29.842" v="11917"/>
          <ac:cxnSpMkLst>
            <pc:docMk/>
            <pc:sldMk cId="2987884469" sldId="284"/>
            <ac:cxnSpMk id="29" creationId="{111939B1-8F7B-225E-F857-8F23E7559E4A}"/>
          </ac:cxnSpMkLst>
        </pc:cxnChg>
        <pc:cxnChg chg="mod">
          <ac:chgData name="Diogo Pitadas Fernandes" userId="e766bbdc-3518-43c2-afcf-bd6e471c3763" providerId="ADAL" clId="{53DB5FA3-E0FC-45E2-A613-23AFC5E82904}" dt="2023-11-29T23:19:29.842" v="11917"/>
          <ac:cxnSpMkLst>
            <pc:docMk/>
            <pc:sldMk cId="2987884469" sldId="284"/>
            <ac:cxnSpMk id="46" creationId="{F96CCE0B-5C61-FF2C-FCF0-7A44DBB95AEC}"/>
          </ac:cxnSpMkLst>
        </pc:cxnChg>
      </pc:sldChg>
      <pc:sldChg chg="addSp delSp modSp mod modNotes modNotesTx">
        <pc:chgData name="Diogo Pitadas Fernandes" userId="e766bbdc-3518-43c2-afcf-bd6e471c3763" providerId="ADAL" clId="{53DB5FA3-E0FC-45E2-A613-23AFC5E82904}" dt="2023-12-03T16:03:45.708" v="27574" actId="20577"/>
        <pc:sldMkLst>
          <pc:docMk/>
          <pc:sldMk cId="1312519471" sldId="285"/>
        </pc:sldMkLst>
        <pc:spChg chg="mod">
          <ac:chgData name="Diogo Pitadas Fernandes" userId="e766bbdc-3518-43c2-afcf-bd6e471c3763" providerId="ADAL" clId="{53DB5FA3-E0FC-45E2-A613-23AFC5E82904}" dt="2023-11-30T16:24:20.738" v="12788" actId="165"/>
          <ac:spMkLst>
            <pc:docMk/>
            <pc:sldMk cId="1312519471" sldId="285"/>
            <ac:spMk id="6" creationId="{B3C522C7-B40C-3FCB-3179-1B28B5A1F9A5}"/>
          </ac:spMkLst>
        </pc:spChg>
        <pc:spChg chg="mod">
          <ac:chgData name="Diogo Pitadas Fernandes" userId="e766bbdc-3518-43c2-afcf-bd6e471c3763" providerId="ADAL" clId="{53DB5FA3-E0FC-45E2-A613-23AFC5E82904}" dt="2023-11-30T16:24:20.738" v="12788" actId="165"/>
          <ac:spMkLst>
            <pc:docMk/>
            <pc:sldMk cId="1312519471" sldId="285"/>
            <ac:spMk id="9" creationId="{D7E5226A-6183-F246-5793-0005472D9CFA}"/>
          </ac:spMkLst>
        </pc:spChg>
        <pc:spChg chg="mod">
          <ac:chgData name="Diogo Pitadas Fernandes" userId="e766bbdc-3518-43c2-afcf-bd6e471c3763" providerId="ADAL" clId="{53DB5FA3-E0FC-45E2-A613-23AFC5E82904}" dt="2023-11-30T16:24:20.738" v="12788" actId="165"/>
          <ac:spMkLst>
            <pc:docMk/>
            <pc:sldMk cId="1312519471" sldId="285"/>
            <ac:spMk id="10" creationId="{1405F4ED-E4C2-40DF-BF73-2291C6888116}"/>
          </ac:spMkLst>
        </pc:spChg>
        <pc:spChg chg="mod">
          <ac:chgData name="Diogo Pitadas Fernandes" userId="e766bbdc-3518-43c2-afcf-bd6e471c3763" providerId="ADAL" clId="{53DB5FA3-E0FC-45E2-A613-23AFC5E82904}" dt="2023-11-30T16:24:20.738" v="12788" actId="165"/>
          <ac:spMkLst>
            <pc:docMk/>
            <pc:sldMk cId="1312519471" sldId="285"/>
            <ac:spMk id="11" creationId="{ABAEF360-4672-F3B8-C976-3554DB03A24E}"/>
          </ac:spMkLst>
        </pc:spChg>
        <pc:spChg chg="mod">
          <ac:chgData name="Diogo Pitadas Fernandes" userId="e766bbdc-3518-43c2-afcf-bd6e471c3763" providerId="ADAL" clId="{53DB5FA3-E0FC-45E2-A613-23AFC5E82904}" dt="2023-11-30T16:24:20.738" v="12788" actId="165"/>
          <ac:spMkLst>
            <pc:docMk/>
            <pc:sldMk cId="1312519471" sldId="285"/>
            <ac:spMk id="12" creationId="{9C7C1D73-2C82-D163-E980-E355F1680303}"/>
          </ac:spMkLst>
        </pc:spChg>
        <pc:spChg chg="add del mod">
          <ac:chgData name="Diogo Pitadas Fernandes" userId="e766bbdc-3518-43c2-afcf-bd6e471c3763" providerId="ADAL" clId="{53DB5FA3-E0FC-45E2-A613-23AFC5E82904}" dt="2023-11-30T16:23:21.185" v="12769" actId="478"/>
          <ac:spMkLst>
            <pc:docMk/>
            <pc:sldMk cId="1312519471" sldId="285"/>
            <ac:spMk id="13" creationId="{C8FAA129-9A7E-50C1-69EF-50BF24DCBF15}"/>
          </ac:spMkLst>
        </pc:spChg>
        <pc:spChg chg="mod">
          <ac:chgData name="Diogo Pitadas Fernandes" userId="e766bbdc-3518-43c2-afcf-bd6e471c3763" providerId="ADAL" clId="{53DB5FA3-E0FC-45E2-A613-23AFC5E82904}" dt="2023-11-30T16:24:20.738" v="12788" actId="165"/>
          <ac:spMkLst>
            <pc:docMk/>
            <pc:sldMk cId="1312519471" sldId="285"/>
            <ac:spMk id="15" creationId="{47912BE5-927A-D5EF-890D-3AABD07121CF}"/>
          </ac:spMkLst>
        </pc:spChg>
        <pc:spChg chg="mod">
          <ac:chgData name="Diogo Pitadas Fernandes" userId="e766bbdc-3518-43c2-afcf-bd6e471c3763" providerId="ADAL" clId="{53DB5FA3-E0FC-45E2-A613-23AFC5E82904}" dt="2023-11-30T16:24:20.738" v="12788" actId="165"/>
          <ac:spMkLst>
            <pc:docMk/>
            <pc:sldMk cId="1312519471" sldId="285"/>
            <ac:spMk id="16" creationId="{159A453A-9171-ECAA-B3C4-6068F9EFF476}"/>
          </ac:spMkLst>
        </pc:spChg>
        <pc:spChg chg="mod">
          <ac:chgData name="Diogo Pitadas Fernandes" userId="e766bbdc-3518-43c2-afcf-bd6e471c3763" providerId="ADAL" clId="{53DB5FA3-E0FC-45E2-A613-23AFC5E82904}" dt="2023-11-30T16:24:20.738" v="12788" actId="165"/>
          <ac:spMkLst>
            <pc:docMk/>
            <pc:sldMk cId="1312519471" sldId="285"/>
            <ac:spMk id="17" creationId="{7950B84B-9447-95D6-C162-95E8B89F303A}"/>
          </ac:spMkLst>
        </pc:spChg>
        <pc:spChg chg="mod">
          <ac:chgData name="Diogo Pitadas Fernandes" userId="e766bbdc-3518-43c2-afcf-bd6e471c3763" providerId="ADAL" clId="{53DB5FA3-E0FC-45E2-A613-23AFC5E82904}" dt="2023-11-30T16:24:20.738" v="12788" actId="165"/>
          <ac:spMkLst>
            <pc:docMk/>
            <pc:sldMk cId="1312519471" sldId="285"/>
            <ac:spMk id="18" creationId="{79D5C68A-556A-600D-5F0D-A56A01C40B16}"/>
          </ac:spMkLst>
        </pc:spChg>
        <pc:spChg chg="mod">
          <ac:chgData name="Diogo Pitadas Fernandes" userId="e766bbdc-3518-43c2-afcf-bd6e471c3763" providerId="ADAL" clId="{53DB5FA3-E0FC-45E2-A613-23AFC5E82904}" dt="2023-11-30T16:24:20.738" v="12788" actId="165"/>
          <ac:spMkLst>
            <pc:docMk/>
            <pc:sldMk cId="1312519471" sldId="285"/>
            <ac:spMk id="19" creationId="{F70C7B63-773D-087C-D7F8-363BED1D9BB1}"/>
          </ac:spMkLst>
        </pc:spChg>
        <pc:spChg chg="mod">
          <ac:chgData name="Diogo Pitadas Fernandes" userId="e766bbdc-3518-43c2-afcf-bd6e471c3763" providerId="ADAL" clId="{53DB5FA3-E0FC-45E2-A613-23AFC5E82904}" dt="2023-11-30T16:24:20.738" v="12788" actId="165"/>
          <ac:spMkLst>
            <pc:docMk/>
            <pc:sldMk cId="1312519471" sldId="285"/>
            <ac:spMk id="20" creationId="{A58E11A3-800E-4156-D830-32671EE660FE}"/>
          </ac:spMkLst>
        </pc:spChg>
        <pc:spChg chg="mod">
          <ac:chgData name="Diogo Pitadas Fernandes" userId="e766bbdc-3518-43c2-afcf-bd6e471c3763" providerId="ADAL" clId="{53DB5FA3-E0FC-45E2-A613-23AFC5E82904}" dt="2023-11-30T16:27:47.116" v="12911" actId="20577"/>
          <ac:spMkLst>
            <pc:docMk/>
            <pc:sldMk cId="1312519471" sldId="285"/>
            <ac:spMk id="22" creationId="{578F22E3-86DC-6345-BC25-6179FB5F32C6}"/>
          </ac:spMkLst>
        </pc:spChg>
        <pc:spChg chg="mod">
          <ac:chgData name="Diogo Pitadas Fernandes" userId="e766bbdc-3518-43c2-afcf-bd6e471c3763" providerId="ADAL" clId="{53DB5FA3-E0FC-45E2-A613-23AFC5E82904}" dt="2023-11-30T16:24:20.738" v="12788" actId="165"/>
          <ac:spMkLst>
            <pc:docMk/>
            <pc:sldMk cId="1312519471" sldId="285"/>
            <ac:spMk id="23" creationId="{2B115172-E6E8-7CF4-0DAD-A82A65E954BD}"/>
          </ac:spMkLst>
        </pc:spChg>
        <pc:spChg chg="add mod ord">
          <ac:chgData name="Diogo Pitadas Fernandes" userId="e766bbdc-3518-43c2-afcf-bd6e471c3763" providerId="ADAL" clId="{53DB5FA3-E0FC-45E2-A613-23AFC5E82904}" dt="2023-11-30T16:27:34.966" v="12908" actId="1076"/>
          <ac:spMkLst>
            <pc:docMk/>
            <pc:sldMk cId="1312519471" sldId="285"/>
            <ac:spMk id="25" creationId="{A5549B8C-D93D-1E24-946E-41A60611AB6F}"/>
          </ac:spMkLst>
        </pc:spChg>
        <pc:spChg chg="add mod">
          <ac:chgData name="Diogo Pitadas Fernandes" userId="e766bbdc-3518-43c2-afcf-bd6e471c3763" providerId="ADAL" clId="{53DB5FA3-E0FC-45E2-A613-23AFC5E82904}" dt="2023-11-30T16:27:12.093" v="12896" actId="2085"/>
          <ac:spMkLst>
            <pc:docMk/>
            <pc:sldMk cId="1312519471" sldId="285"/>
            <ac:spMk id="27" creationId="{36B4D5DE-1EB0-1226-4E9B-C017EB68D806}"/>
          </ac:spMkLst>
        </pc:spChg>
        <pc:spChg chg="mod">
          <ac:chgData name="Diogo Pitadas Fernandes" userId="e766bbdc-3518-43c2-afcf-bd6e471c3763" providerId="ADAL" clId="{53DB5FA3-E0FC-45E2-A613-23AFC5E82904}" dt="2023-11-30T16:24:20.738" v="12788" actId="165"/>
          <ac:spMkLst>
            <pc:docMk/>
            <pc:sldMk cId="1312519471" sldId="285"/>
            <ac:spMk id="35" creationId="{5B52E078-7544-5035-A953-D7C9C388DCA4}"/>
          </ac:spMkLst>
        </pc:spChg>
        <pc:spChg chg="mod">
          <ac:chgData name="Diogo Pitadas Fernandes" userId="e766bbdc-3518-43c2-afcf-bd6e471c3763" providerId="ADAL" clId="{53DB5FA3-E0FC-45E2-A613-23AFC5E82904}" dt="2023-11-30T16:25:39.530" v="12856" actId="1076"/>
          <ac:spMkLst>
            <pc:docMk/>
            <pc:sldMk cId="1312519471" sldId="285"/>
            <ac:spMk id="42" creationId="{C31A9F40-A2DC-3712-ECE3-BED7EEE32B21}"/>
          </ac:spMkLst>
        </pc:spChg>
        <pc:spChg chg="mod">
          <ac:chgData name="Diogo Pitadas Fernandes" userId="e766bbdc-3518-43c2-afcf-bd6e471c3763" providerId="ADAL" clId="{53DB5FA3-E0FC-45E2-A613-23AFC5E82904}" dt="2023-12-03T16:03:45.708" v="27574" actId="20577"/>
          <ac:spMkLst>
            <pc:docMk/>
            <pc:sldMk cId="1312519471" sldId="285"/>
            <ac:spMk id="48" creationId="{C7A0D930-7FF1-FA40-9E73-257B5BD0F79F}"/>
          </ac:spMkLst>
        </pc:spChg>
        <pc:spChg chg="mod">
          <ac:chgData name="Diogo Pitadas Fernandes" userId="e766bbdc-3518-43c2-afcf-bd6e471c3763" providerId="ADAL" clId="{53DB5FA3-E0FC-45E2-A613-23AFC5E82904}" dt="2023-11-30T16:24:20.738" v="12788" actId="165"/>
          <ac:spMkLst>
            <pc:docMk/>
            <pc:sldMk cId="1312519471" sldId="285"/>
            <ac:spMk id="61" creationId="{94D4CACB-E8EC-B052-50F5-541471BC9B34}"/>
          </ac:spMkLst>
        </pc:spChg>
        <pc:spChg chg="mod">
          <ac:chgData name="Diogo Pitadas Fernandes" userId="e766bbdc-3518-43c2-afcf-bd6e471c3763" providerId="ADAL" clId="{53DB5FA3-E0FC-45E2-A613-23AFC5E82904}" dt="2023-11-30T18:08:19.586" v="15970" actId="255"/>
          <ac:spMkLst>
            <pc:docMk/>
            <pc:sldMk cId="1312519471" sldId="285"/>
            <ac:spMk id="113" creationId="{00000000-0000-0000-0000-000000000000}"/>
          </ac:spMkLst>
        </pc:spChg>
        <pc:spChg chg="mod">
          <ac:chgData name="Diogo Pitadas Fernandes" userId="e766bbdc-3518-43c2-afcf-bd6e471c3763" providerId="ADAL" clId="{53DB5FA3-E0FC-45E2-A613-23AFC5E82904}" dt="2023-11-30T16:24:20.738" v="12788" actId="165"/>
          <ac:spMkLst>
            <pc:docMk/>
            <pc:sldMk cId="1312519471" sldId="285"/>
            <ac:spMk id="1084" creationId="{4363BD3A-DD2D-49A8-385C-EA41ECDD1AC5}"/>
          </ac:spMkLst>
        </pc:spChg>
        <pc:spChg chg="mod">
          <ac:chgData name="Diogo Pitadas Fernandes" userId="e766bbdc-3518-43c2-afcf-bd6e471c3763" providerId="ADAL" clId="{53DB5FA3-E0FC-45E2-A613-23AFC5E82904}" dt="2023-11-30T16:24:20.738" v="12788" actId="165"/>
          <ac:spMkLst>
            <pc:docMk/>
            <pc:sldMk cId="1312519471" sldId="285"/>
            <ac:spMk id="1085" creationId="{C99BD79A-3F0C-0E84-5EF8-BBF10D4F2AC9}"/>
          </ac:spMkLst>
        </pc:spChg>
        <pc:spChg chg="mod topLvl">
          <ac:chgData name="Diogo Pitadas Fernandes" userId="e766bbdc-3518-43c2-afcf-bd6e471c3763" providerId="ADAL" clId="{53DB5FA3-E0FC-45E2-A613-23AFC5E82904}" dt="2023-11-30T16:24:29.248" v="12822" actId="1038"/>
          <ac:spMkLst>
            <pc:docMk/>
            <pc:sldMk cId="1312519471" sldId="285"/>
            <ac:spMk id="1089" creationId="{00FE86F8-C3C7-ABF5-F3AF-90785F97407D}"/>
          </ac:spMkLst>
        </pc:spChg>
        <pc:spChg chg="mod">
          <ac:chgData name="Diogo Pitadas Fernandes" userId="e766bbdc-3518-43c2-afcf-bd6e471c3763" providerId="ADAL" clId="{53DB5FA3-E0FC-45E2-A613-23AFC5E82904}" dt="2023-11-30T16:24:20.738" v="12788" actId="165"/>
          <ac:spMkLst>
            <pc:docMk/>
            <pc:sldMk cId="1312519471" sldId="285"/>
            <ac:spMk id="1092" creationId="{ADBD5142-B0B8-51C1-5B38-73A8383CAF5A}"/>
          </ac:spMkLst>
        </pc:spChg>
        <pc:spChg chg="mod topLvl">
          <ac:chgData name="Diogo Pitadas Fernandes" userId="e766bbdc-3518-43c2-afcf-bd6e471c3763" providerId="ADAL" clId="{53DB5FA3-E0FC-45E2-A613-23AFC5E82904}" dt="2023-11-30T16:24:29.248" v="12822" actId="1038"/>
          <ac:spMkLst>
            <pc:docMk/>
            <pc:sldMk cId="1312519471" sldId="285"/>
            <ac:spMk id="1136" creationId="{E0179960-7528-A505-508F-0A091A033996}"/>
          </ac:spMkLst>
        </pc:spChg>
        <pc:spChg chg="mod">
          <ac:chgData name="Diogo Pitadas Fernandes" userId="e766bbdc-3518-43c2-afcf-bd6e471c3763" providerId="ADAL" clId="{53DB5FA3-E0FC-45E2-A613-23AFC5E82904}" dt="2023-11-30T16:24:20.738" v="12788" actId="165"/>
          <ac:spMkLst>
            <pc:docMk/>
            <pc:sldMk cId="1312519471" sldId="285"/>
            <ac:spMk id="1137" creationId="{99E75A8B-077E-C770-1D92-85C6C85D3249}"/>
          </ac:spMkLst>
        </pc:spChg>
        <pc:spChg chg="mod">
          <ac:chgData name="Diogo Pitadas Fernandes" userId="e766bbdc-3518-43c2-afcf-bd6e471c3763" providerId="ADAL" clId="{53DB5FA3-E0FC-45E2-A613-23AFC5E82904}" dt="2023-11-30T16:24:20.738" v="12788" actId="165"/>
          <ac:spMkLst>
            <pc:docMk/>
            <pc:sldMk cId="1312519471" sldId="285"/>
            <ac:spMk id="1138" creationId="{FCB65367-BCBE-1892-330E-C403574D1C25}"/>
          </ac:spMkLst>
        </pc:spChg>
        <pc:grpChg chg="mod">
          <ac:chgData name="Diogo Pitadas Fernandes" userId="e766bbdc-3518-43c2-afcf-bd6e471c3763" providerId="ADAL" clId="{53DB5FA3-E0FC-45E2-A613-23AFC5E82904}" dt="2023-11-30T16:24:20.738" v="12788" actId="165"/>
          <ac:grpSpMkLst>
            <pc:docMk/>
            <pc:sldMk cId="1312519471" sldId="285"/>
            <ac:grpSpMk id="7" creationId="{0982805C-776B-4BFB-74D5-B69E8D8BB08F}"/>
          </ac:grpSpMkLst>
        </pc:grpChg>
        <pc:grpChg chg="mod">
          <ac:chgData name="Diogo Pitadas Fernandes" userId="e766bbdc-3518-43c2-afcf-bd6e471c3763" providerId="ADAL" clId="{53DB5FA3-E0FC-45E2-A613-23AFC5E82904}" dt="2023-11-30T16:24:20.738" v="12788" actId="165"/>
          <ac:grpSpMkLst>
            <pc:docMk/>
            <pc:sldMk cId="1312519471" sldId="285"/>
            <ac:grpSpMk id="8" creationId="{6F8C6C3A-4D18-6533-493A-020539292D69}"/>
          </ac:grpSpMkLst>
        </pc:grpChg>
        <pc:grpChg chg="mod">
          <ac:chgData name="Diogo Pitadas Fernandes" userId="e766bbdc-3518-43c2-afcf-bd6e471c3763" providerId="ADAL" clId="{53DB5FA3-E0FC-45E2-A613-23AFC5E82904}" dt="2023-11-30T16:24:20.738" v="12788" actId="165"/>
          <ac:grpSpMkLst>
            <pc:docMk/>
            <pc:sldMk cId="1312519471" sldId="285"/>
            <ac:grpSpMk id="26" creationId="{CC2FFA17-79E4-6C14-DA0B-71CF689EB4B1}"/>
          </ac:grpSpMkLst>
        </pc:grpChg>
        <pc:grpChg chg="mod">
          <ac:chgData name="Diogo Pitadas Fernandes" userId="e766bbdc-3518-43c2-afcf-bd6e471c3763" providerId="ADAL" clId="{53DB5FA3-E0FC-45E2-A613-23AFC5E82904}" dt="2023-11-30T16:24:20.738" v="12788" actId="165"/>
          <ac:grpSpMkLst>
            <pc:docMk/>
            <pc:sldMk cId="1312519471" sldId="285"/>
            <ac:grpSpMk id="36" creationId="{F5918C3C-C246-844A-80AF-A6FF07E481D1}"/>
          </ac:grpSpMkLst>
        </pc:grpChg>
        <pc:grpChg chg="mod topLvl">
          <ac:chgData name="Diogo Pitadas Fernandes" userId="e766bbdc-3518-43c2-afcf-bd6e471c3763" providerId="ADAL" clId="{53DB5FA3-E0FC-45E2-A613-23AFC5E82904}" dt="2023-11-30T16:24:20.738" v="12788" actId="165"/>
          <ac:grpSpMkLst>
            <pc:docMk/>
            <pc:sldMk cId="1312519471" sldId="285"/>
            <ac:grpSpMk id="39" creationId="{13AB27E7-E1D8-4E23-DBB9-786AC9A7ECEA}"/>
          </ac:grpSpMkLst>
        </pc:grpChg>
        <pc:grpChg chg="del mod">
          <ac:chgData name="Diogo Pitadas Fernandes" userId="e766bbdc-3518-43c2-afcf-bd6e471c3763" providerId="ADAL" clId="{53DB5FA3-E0FC-45E2-A613-23AFC5E82904}" dt="2023-11-30T16:24:20.738" v="12788" actId="165"/>
          <ac:grpSpMkLst>
            <pc:docMk/>
            <pc:sldMk cId="1312519471" sldId="285"/>
            <ac:grpSpMk id="41" creationId="{EC35843A-0298-B684-4569-44CC69DCE3C7}"/>
          </ac:grpSpMkLst>
        </pc:grpChg>
        <pc:grpChg chg="mod">
          <ac:chgData name="Diogo Pitadas Fernandes" userId="e766bbdc-3518-43c2-afcf-bd6e471c3763" providerId="ADAL" clId="{53DB5FA3-E0FC-45E2-A613-23AFC5E82904}" dt="2023-11-30T16:24:20.738" v="12788" actId="165"/>
          <ac:grpSpMkLst>
            <pc:docMk/>
            <pc:sldMk cId="1312519471" sldId="285"/>
            <ac:grpSpMk id="1083" creationId="{59496AE5-487B-14E2-E519-43A865460D6E}"/>
          </ac:grpSpMkLst>
        </pc:grpChg>
        <pc:grpChg chg="mod topLvl">
          <ac:chgData name="Diogo Pitadas Fernandes" userId="e766bbdc-3518-43c2-afcf-bd6e471c3763" providerId="ADAL" clId="{53DB5FA3-E0FC-45E2-A613-23AFC5E82904}" dt="2023-11-30T16:24:29.248" v="12822" actId="1038"/>
          <ac:grpSpMkLst>
            <pc:docMk/>
            <pc:sldMk cId="1312519471" sldId="285"/>
            <ac:grpSpMk id="1105" creationId="{4E3F23BC-599D-287F-F84A-E5DE2B870D67}"/>
          </ac:grpSpMkLst>
        </pc:grpChg>
        <pc:picChg chg="mod">
          <ac:chgData name="Diogo Pitadas Fernandes" userId="e766bbdc-3518-43c2-afcf-bd6e471c3763" providerId="ADAL" clId="{53DB5FA3-E0FC-45E2-A613-23AFC5E82904}" dt="2023-11-30T16:23:48.692" v="12781" actId="14100"/>
          <ac:picMkLst>
            <pc:docMk/>
            <pc:sldMk cId="1312519471" sldId="285"/>
            <ac:picMk id="4102" creationId="{6279224F-708A-DF59-B80A-8D5E1A6E8FB6}"/>
          </ac:picMkLst>
        </pc:picChg>
        <pc:cxnChg chg="mod">
          <ac:chgData name="Diogo Pitadas Fernandes" userId="e766bbdc-3518-43c2-afcf-bd6e471c3763" providerId="ADAL" clId="{53DB5FA3-E0FC-45E2-A613-23AFC5E82904}" dt="2023-11-30T16:24:20.738" v="12788" actId="165"/>
          <ac:cxnSpMkLst>
            <pc:docMk/>
            <pc:sldMk cId="1312519471" sldId="285"/>
            <ac:cxnSpMk id="2" creationId="{D19A4EA8-DB80-A968-D696-F210FBCF8870}"/>
          </ac:cxnSpMkLst>
        </pc:cxnChg>
        <pc:cxnChg chg="mod">
          <ac:chgData name="Diogo Pitadas Fernandes" userId="e766bbdc-3518-43c2-afcf-bd6e471c3763" providerId="ADAL" clId="{53DB5FA3-E0FC-45E2-A613-23AFC5E82904}" dt="2023-11-30T16:24:20.738" v="12788" actId="165"/>
          <ac:cxnSpMkLst>
            <pc:docMk/>
            <pc:sldMk cId="1312519471" sldId="285"/>
            <ac:cxnSpMk id="3" creationId="{56406439-CC8F-15A8-54EC-9949C34254FA}"/>
          </ac:cxnSpMkLst>
        </pc:cxnChg>
        <pc:cxnChg chg="mod">
          <ac:chgData name="Diogo Pitadas Fernandes" userId="e766bbdc-3518-43c2-afcf-bd6e471c3763" providerId="ADAL" clId="{53DB5FA3-E0FC-45E2-A613-23AFC5E82904}" dt="2023-11-30T16:24:20.738" v="12788" actId="165"/>
          <ac:cxnSpMkLst>
            <pc:docMk/>
            <pc:sldMk cId="1312519471" sldId="285"/>
            <ac:cxnSpMk id="5" creationId="{8CA1EB7D-FDBE-F20A-A61C-77FDF274762C}"/>
          </ac:cxnSpMkLst>
        </pc:cxnChg>
        <pc:cxnChg chg="mod topLvl">
          <ac:chgData name="Diogo Pitadas Fernandes" userId="e766bbdc-3518-43c2-afcf-bd6e471c3763" providerId="ADAL" clId="{53DB5FA3-E0FC-45E2-A613-23AFC5E82904}" dt="2023-11-30T16:24:47.212" v="12825" actId="14100"/>
          <ac:cxnSpMkLst>
            <pc:docMk/>
            <pc:sldMk cId="1312519471" sldId="285"/>
            <ac:cxnSpMk id="29" creationId="{111939B1-8F7B-225E-F857-8F23E7559E4A}"/>
          </ac:cxnSpMkLst>
        </pc:cxnChg>
        <pc:cxnChg chg="mod topLvl">
          <ac:chgData name="Diogo Pitadas Fernandes" userId="e766bbdc-3518-43c2-afcf-bd6e471c3763" providerId="ADAL" clId="{53DB5FA3-E0FC-45E2-A613-23AFC5E82904}" dt="2023-11-30T16:24:39.431" v="12824" actId="14100"/>
          <ac:cxnSpMkLst>
            <pc:docMk/>
            <pc:sldMk cId="1312519471" sldId="285"/>
            <ac:cxnSpMk id="46" creationId="{F96CCE0B-5C61-FF2C-FCF0-7A44DBB95AEC}"/>
          </ac:cxnSpMkLst>
        </pc:cxnChg>
      </pc:sldChg>
      <pc:sldChg chg="addSp delSp modSp del mod modNotes modNotesTx">
        <pc:chgData name="Diogo Pitadas Fernandes" userId="e766bbdc-3518-43c2-afcf-bd6e471c3763" providerId="ADAL" clId="{53DB5FA3-E0FC-45E2-A613-23AFC5E82904}" dt="2023-12-02T18:29:21.280" v="24897" actId="47"/>
        <pc:sldMkLst>
          <pc:docMk/>
          <pc:sldMk cId="227449436" sldId="287"/>
        </pc:sldMkLst>
        <pc:spChg chg="add del mod">
          <ac:chgData name="Diogo Pitadas Fernandes" userId="e766bbdc-3518-43c2-afcf-bd6e471c3763" providerId="ADAL" clId="{53DB5FA3-E0FC-45E2-A613-23AFC5E82904}" dt="2023-11-29T15:12:09.541" v="7697" actId="478"/>
          <ac:spMkLst>
            <pc:docMk/>
            <pc:sldMk cId="227449436" sldId="287"/>
            <ac:spMk id="2" creationId="{4375E1B5-D46A-8E63-2590-7DAE15801DBA}"/>
          </ac:spMkLst>
        </pc:spChg>
        <pc:spChg chg="add del mod">
          <ac:chgData name="Diogo Pitadas Fernandes" userId="e766bbdc-3518-43c2-afcf-bd6e471c3763" providerId="ADAL" clId="{53DB5FA3-E0FC-45E2-A613-23AFC5E82904}" dt="2023-11-29T15:12:20.382" v="7699" actId="478"/>
          <ac:spMkLst>
            <pc:docMk/>
            <pc:sldMk cId="227449436" sldId="287"/>
            <ac:spMk id="3" creationId="{CD49A670-8943-A7C1-5BF2-44972972E890}"/>
          </ac:spMkLst>
        </pc:spChg>
        <pc:spChg chg="add mod">
          <ac:chgData name="Diogo Pitadas Fernandes" userId="e766bbdc-3518-43c2-afcf-bd6e471c3763" providerId="ADAL" clId="{53DB5FA3-E0FC-45E2-A613-23AFC5E82904}" dt="2023-12-01T19:03:20.558" v="21170" actId="1076"/>
          <ac:spMkLst>
            <pc:docMk/>
            <pc:sldMk cId="227449436" sldId="287"/>
            <ac:spMk id="4" creationId="{F59150B5-D312-2F80-3014-B188BAA8A5AB}"/>
          </ac:spMkLst>
        </pc:spChg>
        <pc:spChg chg="add del mod">
          <ac:chgData name="Diogo Pitadas Fernandes" userId="e766bbdc-3518-43c2-afcf-bd6e471c3763" providerId="ADAL" clId="{53DB5FA3-E0FC-45E2-A613-23AFC5E82904}" dt="2023-11-29T15:12:17.521" v="7698" actId="478"/>
          <ac:spMkLst>
            <pc:docMk/>
            <pc:sldMk cId="227449436" sldId="287"/>
            <ac:spMk id="7" creationId="{AA2BA597-83A1-074D-3FEB-3DD298514ECC}"/>
          </ac:spMkLst>
        </pc:spChg>
        <pc:spChg chg="add del mod">
          <ac:chgData name="Diogo Pitadas Fernandes" userId="e766bbdc-3518-43c2-afcf-bd6e471c3763" providerId="ADAL" clId="{53DB5FA3-E0FC-45E2-A613-23AFC5E82904}" dt="2023-11-29T15:13:12.221" v="7737" actId="478"/>
          <ac:spMkLst>
            <pc:docMk/>
            <pc:sldMk cId="227449436" sldId="287"/>
            <ac:spMk id="8" creationId="{AAFA3181-7C18-4D47-4D65-39384C6FC019}"/>
          </ac:spMkLst>
        </pc:spChg>
        <pc:spChg chg="add mod">
          <ac:chgData name="Diogo Pitadas Fernandes" userId="e766bbdc-3518-43c2-afcf-bd6e471c3763" providerId="ADAL" clId="{53DB5FA3-E0FC-45E2-A613-23AFC5E82904}" dt="2023-12-01T12:47:50.559" v="20838" actId="14100"/>
          <ac:spMkLst>
            <pc:docMk/>
            <pc:sldMk cId="227449436" sldId="287"/>
            <ac:spMk id="9" creationId="{6BBAEF5C-AC62-65ED-18FD-CB77C4E4D0EE}"/>
          </ac:spMkLst>
        </pc:spChg>
        <pc:spChg chg="add del mod">
          <ac:chgData name="Diogo Pitadas Fernandes" userId="e766bbdc-3518-43c2-afcf-bd6e471c3763" providerId="ADAL" clId="{53DB5FA3-E0FC-45E2-A613-23AFC5E82904}" dt="2023-11-29T15:15:53.728" v="7915" actId="478"/>
          <ac:spMkLst>
            <pc:docMk/>
            <pc:sldMk cId="227449436" sldId="287"/>
            <ac:spMk id="11" creationId="{F2D83291-A470-5D8F-648B-B6E244F47364}"/>
          </ac:spMkLst>
        </pc:spChg>
        <pc:spChg chg="add mod">
          <ac:chgData name="Diogo Pitadas Fernandes" userId="e766bbdc-3518-43c2-afcf-bd6e471c3763" providerId="ADAL" clId="{53DB5FA3-E0FC-45E2-A613-23AFC5E82904}" dt="2023-11-29T23:19:29.842" v="11917"/>
          <ac:spMkLst>
            <pc:docMk/>
            <pc:sldMk cId="227449436" sldId="287"/>
            <ac:spMk id="12" creationId="{03AE574F-AA2B-7781-4A33-78FE96C67220}"/>
          </ac:spMkLst>
        </pc:spChg>
        <pc:spChg chg="mod">
          <ac:chgData name="Diogo Pitadas Fernandes" userId="e766bbdc-3518-43c2-afcf-bd6e471c3763" providerId="ADAL" clId="{53DB5FA3-E0FC-45E2-A613-23AFC5E82904}" dt="2023-11-30T18:08:31.817" v="15971" actId="1076"/>
          <ac:spMkLst>
            <pc:docMk/>
            <pc:sldMk cId="227449436" sldId="287"/>
            <ac:spMk id="113" creationId="{00000000-0000-0000-0000-000000000000}"/>
          </ac:spMkLst>
        </pc:spChg>
        <pc:picChg chg="mod">
          <ac:chgData name="Diogo Pitadas Fernandes" userId="e766bbdc-3518-43c2-afcf-bd6e471c3763" providerId="ADAL" clId="{53DB5FA3-E0FC-45E2-A613-23AFC5E82904}" dt="2023-12-01T19:03:23.326" v="21172" actId="1076"/>
          <ac:picMkLst>
            <pc:docMk/>
            <pc:sldMk cId="227449436" sldId="287"/>
            <ac:picMk id="1030" creationId="{B4CBA79C-DBCF-0486-0508-E254B3E7FC71}"/>
          </ac:picMkLst>
        </pc:picChg>
        <pc:cxnChg chg="mod">
          <ac:chgData name="Diogo Pitadas Fernandes" userId="e766bbdc-3518-43c2-afcf-bd6e471c3763" providerId="ADAL" clId="{53DB5FA3-E0FC-45E2-A613-23AFC5E82904}" dt="2023-11-29T23:19:29.842" v="11917"/>
          <ac:cxnSpMkLst>
            <pc:docMk/>
            <pc:sldMk cId="227449436" sldId="287"/>
            <ac:cxnSpMk id="5" creationId="{BF890884-3DB6-1732-DADC-2CA7C9BF6F61}"/>
          </ac:cxnSpMkLst>
        </pc:cxnChg>
      </pc:sldChg>
      <pc:sldChg chg="del">
        <pc:chgData name="Diogo Pitadas Fernandes" userId="e766bbdc-3518-43c2-afcf-bd6e471c3763" providerId="ADAL" clId="{53DB5FA3-E0FC-45E2-A613-23AFC5E82904}" dt="2023-11-29T14:02:58.424" v="6260" actId="47"/>
        <pc:sldMkLst>
          <pc:docMk/>
          <pc:sldMk cId="2227183675" sldId="288"/>
        </pc:sldMkLst>
      </pc:sldChg>
      <pc:sldChg chg="addSp delSp modSp mod modNotes">
        <pc:chgData name="Diogo Pitadas Fernandes" userId="e766bbdc-3518-43c2-afcf-bd6e471c3763" providerId="ADAL" clId="{53DB5FA3-E0FC-45E2-A613-23AFC5E82904}" dt="2023-11-30T18:13:36.842" v="16146" actId="478"/>
        <pc:sldMkLst>
          <pc:docMk/>
          <pc:sldMk cId="2189668287" sldId="292"/>
        </pc:sldMkLst>
        <pc:spChg chg="add del mod">
          <ac:chgData name="Diogo Pitadas Fernandes" userId="e766bbdc-3518-43c2-afcf-bd6e471c3763" providerId="ADAL" clId="{53DB5FA3-E0FC-45E2-A613-23AFC5E82904}" dt="2023-11-30T18:09:37.576" v="16007" actId="478"/>
          <ac:spMkLst>
            <pc:docMk/>
            <pc:sldMk cId="2189668287" sldId="292"/>
            <ac:spMk id="2" creationId="{B4255AF9-D454-38B8-C407-3856099A4AD3}"/>
          </ac:spMkLst>
        </pc:spChg>
        <pc:spChg chg="mod">
          <ac:chgData name="Diogo Pitadas Fernandes" userId="e766bbdc-3518-43c2-afcf-bd6e471c3763" providerId="ADAL" clId="{53DB5FA3-E0FC-45E2-A613-23AFC5E82904}" dt="2023-11-30T18:09:41.177" v="16008"/>
          <ac:spMkLst>
            <pc:docMk/>
            <pc:sldMk cId="2189668287" sldId="292"/>
            <ac:spMk id="6" creationId="{ECD9235B-0932-E05F-F38C-058B890B60AD}"/>
          </ac:spMkLst>
        </pc:spChg>
        <pc:spChg chg="mod">
          <ac:chgData name="Diogo Pitadas Fernandes" userId="e766bbdc-3518-43c2-afcf-bd6e471c3763" providerId="ADAL" clId="{53DB5FA3-E0FC-45E2-A613-23AFC5E82904}" dt="2023-11-30T18:09:41.177" v="16008"/>
          <ac:spMkLst>
            <pc:docMk/>
            <pc:sldMk cId="2189668287" sldId="292"/>
            <ac:spMk id="7" creationId="{930B39DD-D9A1-491D-A3CD-B004BACED096}"/>
          </ac:spMkLst>
        </pc:spChg>
        <pc:spChg chg="mod">
          <ac:chgData name="Diogo Pitadas Fernandes" userId="e766bbdc-3518-43c2-afcf-bd6e471c3763" providerId="ADAL" clId="{53DB5FA3-E0FC-45E2-A613-23AFC5E82904}" dt="2023-11-30T18:09:41.177" v="16008"/>
          <ac:spMkLst>
            <pc:docMk/>
            <pc:sldMk cId="2189668287" sldId="292"/>
            <ac:spMk id="8" creationId="{2B933615-FEF2-E27B-CE46-B0562EE13132}"/>
          </ac:spMkLst>
        </pc:spChg>
        <pc:spChg chg="mod">
          <ac:chgData name="Diogo Pitadas Fernandes" userId="e766bbdc-3518-43c2-afcf-bd6e471c3763" providerId="ADAL" clId="{53DB5FA3-E0FC-45E2-A613-23AFC5E82904}" dt="2023-11-30T18:09:41.177" v="16008"/>
          <ac:spMkLst>
            <pc:docMk/>
            <pc:sldMk cId="2189668287" sldId="292"/>
            <ac:spMk id="10" creationId="{E24F23E1-8850-E10B-8652-E6DEEFD686F4}"/>
          </ac:spMkLst>
        </pc:spChg>
        <pc:spChg chg="mod">
          <ac:chgData name="Diogo Pitadas Fernandes" userId="e766bbdc-3518-43c2-afcf-bd6e471c3763" providerId="ADAL" clId="{53DB5FA3-E0FC-45E2-A613-23AFC5E82904}" dt="2023-11-30T18:09:41.177" v="16008"/>
          <ac:spMkLst>
            <pc:docMk/>
            <pc:sldMk cId="2189668287" sldId="292"/>
            <ac:spMk id="13" creationId="{8B6E75CE-B46E-0ADD-BC1E-CF1DAACEAF88}"/>
          </ac:spMkLst>
        </pc:spChg>
        <pc:spChg chg="mod">
          <ac:chgData name="Diogo Pitadas Fernandes" userId="e766bbdc-3518-43c2-afcf-bd6e471c3763" providerId="ADAL" clId="{53DB5FA3-E0FC-45E2-A613-23AFC5E82904}" dt="2023-11-30T18:09:41.177" v="16008"/>
          <ac:spMkLst>
            <pc:docMk/>
            <pc:sldMk cId="2189668287" sldId="292"/>
            <ac:spMk id="14" creationId="{82B17CDD-974B-0F50-F873-EF77F6B74101}"/>
          </ac:spMkLst>
        </pc:spChg>
        <pc:spChg chg="mod">
          <ac:chgData name="Diogo Pitadas Fernandes" userId="e766bbdc-3518-43c2-afcf-bd6e471c3763" providerId="ADAL" clId="{53DB5FA3-E0FC-45E2-A613-23AFC5E82904}" dt="2023-11-30T18:10:37.717" v="16033"/>
          <ac:spMkLst>
            <pc:docMk/>
            <pc:sldMk cId="2189668287" sldId="292"/>
            <ac:spMk id="16" creationId="{AD13FE30-5184-F7EA-697D-F459D0A7C663}"/>
          </ac:spMkLst>
        </pc:spChg>
        <pc:spChg chg="mod">
          <ac:chgData name="Diogo Pitadas Fernandes" userId="e766bbdc-3518-43c2-afcf-bd6e471c3763" providerId="ADAL" clId="{53DB5FA3-E0FC-45E2-A613-23AFC5E82904}" dt="2023-11-30T18:10:37.717" v="16033"/>
          <ac:spMkLst>
            <pc:docMk/>
            <pc:sldMk cId="2189668287" sldId="292"/>
            <ac:spMk id="17" creationId="{13A8AF8A-3930-10C1-EAD6-48E2325F2353}"/>
          </ac:spMkLst>
        </pc:spChg>
        <pc:spChg chg="mod">
          <ac:chgData name="Diogo Pitadas Fernandes" userId="e766bbdc-3518-43c2-afcf-bd6e471c3763" providerId="ADAL" clId="{53DB5FA3-E0FC-45E2-A613-23AFC5E82904}" dt="2023-11-30T18:10:37.717" v="16033"/>
          <ac:spMkLst>
            <pc:docMk/>
            <pc:sldMk cId="2189668287" sldId="292"/>
            <ac:spMk id="18" creationId="{449B13B2-29D3-FF05-04C2-385AA38D346B}"/>
          </ac:spMkLst>
        </pc:spChg>
        <pc:spChg chg="mod">
          <ac:chgData name="Diogo Pitadas Fernandes" userId="e766bbdc-3518-43c2-afcf-bd6e471c3763" providerId="ADAL" clId="{53DB5FA3-E0FC-45E2-A613-23AFC5E82904}" dt="2023-11-30T18:10:37.717" v="16033"/>
          <ac:spMkLst>
            <pc:docMk/>
            <pc:sldMk cId="2189668287" sldId="292"/>
            <ac:spMk id="19" creationId="{7D6C8226-017B-A10A-A915-042D446C2393}"/>
          </ac:spMkLst>
        </pc:spChg>
        <pc:spChg chg="add del mod ord">
          <ac:chgData name="Diogo Pitadas Fernandes" userId="e766bbdc-3518-43c2-afcf-bd6e471c3763" providerId="ADAL" clId="{53DB5FA3-E0FC-45E2-A613-23AFC5E82904}" dt="2023-11-30T18:11:46.185" v="16069" actId="478"/>
          <ac:spMkLst>
            <pc:docMk/>
            <pc:sldMk cId="2189668287" sldId="292"/>
            <ac:spMk id="20" creationId="{693024B1-D653-AFE2-9029-A3094B93C7F9}"/>
          </ac:spMkLst>
        </pc:spChg>
        <pc:spChg chg="add del mod">
          <ac:chgData name="Diogo Pitadas Fernandes" userId="e766bbdc-3518-43c2-afcf-bd6e471c3763" providerId="ADAL" clId="{53DB5FA3-E0FC-45E2-A613-23AFC5E82904}" dt="2023-11-30T18:11:29.857" v="16066" actId="478"/>
          <ac:spMkLst>
            <pc:docMk/>
            <pc:sldMk cId="2189668287" sldId="292"/>
            <ac:spMk id="22" creationId="{569DC273-B77B-CDB5-801C-B35C4C1CC890}"/>
          </ac:spMkLst>
        </pc:spChg>
        <pc:spChg chg="add del mod">
          <ac:chgData name="Diogo Pitadas Fernandes" userId="e766bbdc-3518-43c2-afcf-bd6e471c3763" providerId="ADAL" clId="{53DB5FA3-E0FC-45E2-A613-23AFC5E82904}" dt="2023-11-30T18:11:40.852" v="16068" actId="478"/>
          <ac:spMkLst>
            <pc:docMk/>
            <pc:sldMk cId="2189668287" sldId="292"/>
            <ac:spMk id="24" creationId="{082DB80E-C600-F54B-60AB-A0B462E51785}"/>
          </ac:spMkLst>
        </pc:spChg>
        <pc:spChg chg="add del mod">
          <ac:chgData name="Diogo Pitadas Fernandes" userId="e766bbdc-3518-43c2-afcf-bd6e471c3763" providerId="ADAL" clId="{53DB5FA3-E0FC-45E2-A613-23AFC5E82904}" dt="2023-11-30T18:13:01.067" v="16132"/>
          <ac:spMkLst>
            <pc:docMk/>
            <pc:sldMk cId="2189668287" sldId="292"/>
            <ac:spMk id="26" creationId="{FFD14E2C-D11F-6BD0-7022-17929D8F1F5C}"/>
          </ac:spMkLst>
        </pc:spChg>
        <pc:spChg chg="mod">
          <ac:chgData name="Diogo Pitadas Fernandes" userId="e766bbdc-3518-43c2-afcf-bd6e471c3763" providerId="ADAL" clId="{53DB5FA3-E0FC-45E2-A613-23AFC5E82904}" dt="2023-11-29T23:19:29.842" v="11917"/>
          <ac:spMkLst>
            <pc:docMk/>
            <pc:sldMk cId="2189668287" sldId="292"/>
            <ac:spMk id="27" creationId="{E9E88E39-A2E0-BE39-C646-D41207CF2EF5}"/>
          </ac:spMkLst>
        </pc:spChg>
        <pc:spChg chg="mod">
          <ac:chgData name="Diogo Pitadas Fernandes" userId="e766bbdc-3518-43c2-afcf-bd6e471c3763" providerId="ADAL" clId="{53DB5FA3-E0FC-45E2-A613-23AFC5E82904}" dt="2023-11-29T23:19:29.842" v="11917"/>
          <ac:spMkLst>
            <pc:docMk/>
            <pc:sldMk cId="2189668287" sldId="292"/>
            <ac:spMk id="28" creationId="{8A908A81-6446-ACBB-9944-60F7D1FD2023}"/>
          </ac:spMkLst>
        </pc:spChg>
        <pc:spChg chg="add mod">
          <ac:chgData name="Diogo Pitadas Fernandes" userId="e766bbdc-3518-43c2-afcf-bd6e471c3763" providerId="ADAL" clId="{53DB5FA3-E0FC-45E2-A613-23AFC5E82904}" dt="2023-11-30T18:13:30.218" v="16142" actId="108"/>
          <ac:spMkLst>
            <pc:docMk/>
            <pc:sldMk cId="2189668287" sldId="292"/>
            <ac:spMk id="29" creationId="{E0D8CD87-5070-7F13-10F7-F85D01868626}"/>
          </ac:spMkLst>
        </pc:spChg>
        <pc:spChg chg="add del mod">
          <ac:chgData name="Diogo Pitadas Fernandes" userId="e766bbdc-3518-43c2-afcf-bd6e471c3763" providerId="ADAL" clId="{53DB5FA3-E0FC-45E2-A613-23AFC5E82904}" dt="2023-11-30T18:13:32.343" v="16143" actId="478"/>
          <ac:spMkLst>
            <pc:docMk/>
            <pc:sldMk cId="2189668287" sldId="292"/>
            <ac:spMk id="32" creationId="{58F1741D-C663-D455-9A70-BA360864A3A3}"/>
          </ac:spMkLst>
        </pc:spChg>
        <pc:spChg chg="add del mod">
          <ac:chgData name="Diogo Pitadas Fernandes" userId="e766bbdc-3518-43c2-afcf-bd6e471c3763" providerId="ADAL" clId="{53DB5FA3-E0FC-45E2-A613-23AFC5E82904}" dt="2023-11-30T18:13:36.842" v="16146" actId="478"/>
          <ac:spMkLst>
            <pc:docMk/>
            <pc:sldMk cId="2189668287" sldId="292"/>
            <ac:spMk id="34" creationId="{41B82B48-0E06-9CD6-1FCF-81F1751F40A7}"/>
          </ac:spMkLst>
        </pc:spChg>
        <pc:spChg chg="add del mod ord">
          <ac:chgData name="Diogo Pitadas Fernandes" userId="e766bbdc-3518-43c2-afcf-bd6e471c3763" providerId="ADAL" clId="{53DB5FA3-E0FC-45E2-A613-23AFC5E82904}" dt="2023-11-30T18:11:40.852" v="16068" actId="478"/>
          <ac:spMkLst>
            <pc:docMk/>
            <pc:sldMk cId="2189668287" sldId="292"/>
            <ac:spMk id="36" creationId="{1CD4C2FD-1E63-FF21-1378-8B6196E6AC65}"/>
          </ac:spMkLst>
        </pc:spChg>
        <pc:spChg chg="mod">
          <ac:chgData name="Diogo Pitadas Fernandes" userId="e766bbdc-3518-43c2-afcf-bd6e471c3763" providerId="ADAL" clId="{53DB5FA3-E0FC-45E2-A613-23AFC5E82904}" dt="2023-11-29T23:19:29.842" v="11917"/>
          <ac:spMkLst>
            <pc:docMk/>
            <pc:sldMk cId="2189668287" sldId="292"/>
            <ac:spMk id="43" creationId="{73B7A7DE-9BDE-63A7-7E1F-9C7D4E1F6687}"/>
          </ac:spMkLst>
        </pc:spChg>
        <pc:spChg chg="mod">
          <ac:chgData name="Diogo Pitadas Fernandes" userId="e766bbdc-3518-43c2-afcf-bd6e471c3763" providerId="ADAL" clId="{53DB5FA3-E0FC-45E2-A613-23AFC5E82904}" dt="2023-11-29T23:19:29.842" v="11917"/>
          <ac:spMkLst>
            <pc:docMk/>
            <pc:sldMk cId="2189668287" sldId="292"/>
            <ac:spMk id="44" creationId="{9C649D15-47E5-9BD4-5FB7-BE505C785738}"/>
          </ac:spMkLst>
        </pc:spChg>
        <pc:spChg chg="mod">
          <ac:chgData name="Diogo Pitadas Fernandes" userId="e766bbdc-3518-43c2-afcf-bd6e471c3763" providerId="ADAL" clId="{53DB5FA3-E0FC-45E2-A613-23AFC5E82904}" dt="2023-11-29T23:19:29.842" v="11917"/>
          <ac:spMkLst>
            <pc:docMk/>
            <pc:sldMk cId="2189668287" sldId="292"/>
            <ac:spMk id="45" creationId="{46938D44-61EF-1313-E63A-C1EC300AE5D0}"/>
          </ac:spMkLst>
        </pc:spChg>
        <pc:spChg chg="mod">
          <ac:chgData name="Diogo Pitadas Fernandes" userId="e766bbdc-3518-43c2-afcf-bd6e471c3763" providerId="ADAL" clId="{53DB5FA3-E0FC-45E2-A613-23AFC5E82904}" dt="2023-11-29T23:19:29.842" v="11917"/>
          <ac:spMkLst>
            <pc:docMk/>
            <pc:sldMk cId="2189668287" sldId="292"/>
            <ac:spMk id="46" creationId="{EDA93911-6507-FEC6-F18A-A11B6B64645F}"/>
          </ac:spMkLst>
        </pc:spChg>
        <pc:spChg chg="mod">
          <ac:chgData name="Diogo Pitadas Fernandes" userId="e766bbdc-3518-43c2-afcf-bd6e471c3763" providerId="ADAL" clId="{53DB5FA3-E0FC-45E2-A613-23AFC5E82904}" dt="2023-11-29T23:19:29.842" v="11917"/>
          <ac:spMkLst>
            <pc:docMk/>
            <pc:sldMk cId="2189668287" sldId="292"/>
            <ac:spMk id="47" creationId="{89572A79-4230-6D92-9354-278F3B60BDD0}"/>
          </ac:spMkLst>
        </pc:spChg>
        <pc:spChg chg="del mod">
          <ac:chgData name="Diogo Pitadas Fernandes" userId="e766bbdc-3518-43c2-afcf-bd6e471c3763" providerId="ADAL" clId="{53DB5FA3-E0FC-45E2-A613-23AFC5E82904}" dt="2023-11-30T18:13:34.299" v="16144" actId="478"/>
          <ac:spMkLst>
            <pc:docMk/>
            <pc:sldMk cId="2189668287" sldId="292"/>
            <ac:spMk id="113" creationId="{00000000-0000-0000-0000-000000000000}"/>
          </ac:spMkLst>
        </pc:spChg>
        <pc:grpChg chg="add del mod ord">
          <ac:chgData name="Diogo Pitadas Fernandes" userId="e766bbdc-3518-43c2-afcf-bd6e471c3763" providerId="ADAL" clId="{53DB5FA3-E0FC-45E2-A613-23AFC5E82904}" dt="2023-11-30T18:09:56.293" v="16029" actId="478"/>
          <ac:grpSpMkLst>
            <pc:docMk/>
            <pc:sldMk cId="2189668287" sldId="292"/>
            <ac:grpSpMk id="3" creationId="{8819CD4C-C369-98EA-37E9-9EBA1F1E821A}"/>
          </ac:grpSpMkLst>
        </pc:grpChg>
        <pc:grpChg chg="mod">
          <ac:chgData name="Diogo Pitadas Fernandes" userId="e766bbdc-3518-43c2-afcf-bd6e471c3763" providerId="ADAL" clId="{53DB5FA3-E0FC-45E2-A613-23AFC5E82904}" dt="2023-11-30T18:09:41.177" v="16008"/>
          <ac:grpSpMkLst>
            <pc:docMk/>
            <pc:sldMk cId="2189668287" sldId="292"/>
            <ac:grpSpMk id="4" creationId="{4720A7E2-83A7-6E72-6643-E771A9C143E7}"/>
          </ac:grpSpMkLst>
        </pc:grpChg>
        <pc:grpChg chg="mod">
          <ac:chgData name="Diogo Pitadas Fernandes" userId="e766bbdc-3518-43c2-afcf-bd6e471c3763" providerId="ADAL" clId="{53DB5FA3-E0FC-45E2-A613-23AFC5E82904}" dt="2023-11-30T18:09:41.177" v="16008"/>
          <ac:grpSpMkLst>
            <pc:docMk/>
            <pc:sldMk cId="2189668287" sldId="292"/>
            <ac:grpSpMk id="5" creationId="{122570BB-8537-D93B-092D-EA4E4D38861D}"/>
          </ac:grpSpMkLst>
        </pc:grpChg>
        <pc:grpChg chg="mod">
          <ac:chgData name="Diogo Pitadas Fernandes" userId="e766bbdc-3518-43c2-afcf-bd6e471c3763" providerId="ADAL" clId="{53DB5FA3-E0FC-45E2-A613-23AFC5E82904}" dt="2023-11-30T18:09:41.177" v="16008"/>
          <ac:grpSpMkLst>
            <pc:docMk/>
            <pc:sldMk cId="2189668287" sldId="292"/>
            <ac:grpSpMk id="11" creationId="{12D63D8B-DCCA-855D-288D-0F08308692BE}"/>
          </ac:grpSpMkLst>
        </pc:grpChg>
        <pc:grpChg chg="add mod">
          <ac:chgData name="Diogo Pitadas Fernandes" userId="e766bbdc-3518-43c2-afcf-bd6e471c3763" providerId="ADAL" clId="{53DB5FA3-E0FC-45E2-A613-23AFC5E82904}" dt="2023-11-30T18:10:37.717" v="16033"/>
          <ac:grpSpMkLst>
            <pc:docMk/>
            <pc:sldMk cId="2189668287" sldId="292"/>
            <ac:grpSpMk id="15" creationId="{0FDC72EE-E56C-14D8-3617-D76A8666AAA9}"/>
          </ac:grpSpMkLst>
        </pc:grpChg>
        <pc:grpChg chg="mod">
          <ac:chgData name="Diogo Pitadas Fernandes" userId="e766bbdc-3518-43c2-afcf-bd6e471c3763" providerId="ADAL" clId="{53DB5FA3-E0FC-45E2-A613-23AFC5E82904}" dt="2023-11-29T23:19:29.842" v="11917"/>
          <ac:grpSpMkLst>
            <pc:docMk/>
            <pc:sldMk cId="2189668287" sldId="292"/>
            <ac:grpSpMk id="25" creationId="{2588A0C6-F034-73CC-46F1-0F93F0DF6BF2}"/>
          </ac:grpSpMkLst>
        </pc:grpChg>
        <pc:grpChg chg="mod ord">
          <ac:chgData name="Diogo Pitadas Fernandes" userId="e766bbdc-3518-43c2-afcf-bd6e471c3763" providerId="ADAL" clId="{53DB5FA3-E0FC-45E2-A613-23AFC5E82904}" dt="2023-11-30T18:09:54.745" v="16028" actId="167"/>
          <ac:grpSpMkLst>
            <pc:docMk/>
            <pc:sldMk cId="2189668287" sldId="292"/>
            <ac:grpSpMk id="31" creationId="{5AE9936C-4875-2CB3-3D06-42C7338622DE}"/>
          </ac:grpSpMkLst>
        </pc:grpChg>
        <pc:grpChg chg="del mod">
          <ac:chgData name="Diogo Pitadas Fernandes" userId="e766bbdc-3518-43c2-afcf-bd6e471c3763" providerId="ADAL" clId="{53DB5FA3-E0FC-45E2-A613-23AFC5E82904}" dt="2023-11-30T18:10:16.993" v="16031" actId="478"/>
          <ac:grpSpMkLst>
            <pc:docMk/>
            <pc:sldMk cId="2189668287" sldId="292"/>
            <ac:grpSpMk id="42" creationId="{8A853D90-E385-1F85-4B68-2141021264A5}"/>
          </ac:grpSpMkLst>
        </pc:grpChg>
        <pc:picChg chg="mod">
          <ac:chgData name="Diogo Pitadas Fernandes" userId="e766bbdc-3518-43c2-afcf-bd6e471c3763" providerId="ADAL" clId="{53DB5FA3-E0FC-45E2-A613-23AFC5E82904}" dt="2023-11-30T18:09:16.691" v="16005" actId="1037"/>
          <ac:picMkLst>
            <pc:docMk/>
            <pc:sldMk cId="2189668287" sldId="292"/>
            <ac:picMk id="9" creationId="{3C84D45A-8F7D-1FBF-A5FA-7E2EF6D7AB94}"/>
          </ac:picMkLst>
        </pc:picChg>
        <pc:picChg chg="mod">
          <ac:chgData name="Diogo Pitadas Fernandes" userId="e766bbdc-3518-43c2-afcf-bd6e471c3763" providerId="ADAL" clId="{53DB5FA3-E0FC-45E2-A613-23AFC5E82904}" dt="2023-11-30T18:09:41.177" v="16008"/>
          <ac:picMkLst>
            <pc:docMk/>
            <pc:sldMk cId="2189668287" sldId="292"/>
            <ac:picMk id="12" creationId="{A375C876-8F57-A82B-8B18-DBFAD737A3EE}"/>
          </ac:picMkLst>
        </pc:picChg>
        <pc:picChg chg="mod">
          <ac:chgData name="Diogo Pitadas Fernandes" userId="e766bbdc-3518-43c2-afcf-bd6e471c3763" providerId="ADAL" clId="{53DB5FA3-E0FC-45E2-A613-23AFC5E82904}" dt="2023-11-29T23:19:29.842" v="11917"/>
          <ac:picMkLst>
            <pc:docMk/>
            <pc:sldMk cId="2189668287" sldId="292"/>
            <ac:picMk id="30" creationId="{C077804B-FEA3-425F-6383-89ED1B9204E3}"/>
          </ac:picMkLst>
        </pc:picChg>
      </pc:sldChg>
      <pc:sldChg chg="addSp delSp modSp mod modNotes modNotesTx">
        <pc:chgData name="Diogo Pitadas Fernandes" userId="e766bbdc-3518-43c2-afcf-bd6e471c3763" providerId="ADAL" clId="{53DB5FA3-E0FC-45E2-A613-23AFC5E82904}" dt="2023-11-30T18:15:08.386" v="16173" actId="123"/>
        <pc:sldMkLst>
          <pc:docMk/>
          <pc:sldMk cId="1819324857" sldId="294"/>
        </pc:sldMkLst>
        <pc:spChg chg="mod">
          <ac:chgData name="Diogo Pitadas Fernandes" userId="e766bbdc-3518-43c2-afcf-bd6e471c3763" providerId="ADAL" clId="{53DB5FA3-E0FC-45E2-A613-23AFC5E82904}" dt="2023-11-30T18:12:17.507" v="16100"/>
          <ac:spMkLst>
            <pc:docMk/>
            <pc:sldMk cId="1819324857" sldId="294"/>
            <ac:spMk id="4" creationId="{45A3D053-4B0A-2EF5-DA0C-B6FBA50E5840}"/>
          </ac:spMkLst>
        </pc:spChg>
        <pc:spChg chg="mod">
          <ac:chgData name="Diogo Pitadas Fernandes" userId="e766bbdc-3518-43c2-afcf-bd6e471c3763" providerId="ADAL" clId="{53DB5FA3-E0FC-45E2-A613-23AFC5E82904}" dt="2023-11-30T18:12:17.507" v="16100"/>
          <ac:spMkLst>
            <pc:docMk/>
            <pc:sldMk cId="1819324857" sldId="294"/>
            <ac:spMk id="5" creationId="{A38F1766-8C6D-B3F4-394C-EE1096C9893D}"/>
          </ac:spMkLst>
        </pc:spChg>
        <pc:spChg chg="mod">
          <ac:chgData name="Diogo Pitadas Fernandes" userId="e766bbdc-3518-43c2-afcf-bd6e471c3763" providerId="ADAL" clId="{53DB5FA3-E0FC-45E2-A613-23AFC5E82904}" dt="2023-11-30T18:12:17.507" v="16100"/>
          <ac:spMkLst>
            <pc:docMk/>
            <pc:sldMk cId="1819324857" sldId="294"/>
            <ac:spMk id="6" creationId="{4AD9A843-8543-97A3-1EBD-982DA0665E01}"/>
          </ac:spMkLst>
        </pc:spChg>
        <pc:spChg chg="mod">
          <ac:chgData name="Diogo Pitadas Fernandes" userId="e766bbdc-3518-43c2-afcf-bd6e471c3763" providerId="ADAL" clId="{53DB5FA3-E0FC-45E2-A613-23AFC5E82904}" dt="2023-11-30T18:12:17.507" v="16100"/>
          <ac:spMkLst>
            <pc:docMk/>
            <pc:sldMk cId="1819324857" sldId="294"/>
            <ac:spMk id="7" creationId="{6444A886-323A-CD45-68EB-715AFDD375B1}"/>
          </ac:spMkLst>
        </pc:spChg>
        <pc:spChg chg="mod">
          <ac:chgData name="Diogo Pitadas Fernandes" userId="e766bbdc-3518-43c2-afcf-bd6e471c3763" providerId="ADAL" clId="{53DB5FA3-E0FC-45E2-A613-23AFC5E82904}" dt="2023-11-30T18:12:21.699" v="16101"/>
          <ac:spMkLst>
            <pc:docMk/>
            <pc:sldMk cId="1819324857" sldId="294"/>
            <ac:spMk id="11" creationId="{F0379616-37E1-115E-0A09-4D3D10D02F8F}"/>
          </ac:spMkLst>
        </pc:spChg>
        <pc:spChg chg="mod">
          <ac:chgData name="Diogo Pitadas Fernandes" userId="e766bbdc-3518-43c2-afcf-bd6e471c3763" providerId="ADAL" clId="{53DB5FA3-E0FC-45E2-A613-23AFC5E82904}" dt="2023-11-30T18:12:21.699" v="16101"/>
          <ac:spMkLst>
            <pc:docMk/>
            <pc:sldMk cId="1819324857" sldId="294"/>
            <ac:spMk id="12" creationId="{CA4DCFA8-24CC-D23F-1A2F-5A89BEFB72B5}"/>
          </ac:spMkLst>
        </pc:spChg>
        <pc:spChg chg="add del mod">
          <ac:chgData name="Diogo Pitadas Fernandes" userId="e766bbdc-3518-43c2-afcf-bd6e471c3763" providerId="ADAL" clId="{53DB5FA3-E0FC-45E2-A613-23AFC5E82904}" dt="2023-11-30T18:13:55.788" v="16148"/>
          <ac:spMkLst>
            <pc:docMk/>
            <pc:sldMk cId="1819324857" sldId="294"/>
            <ac:spMk id="13" creationId="{F042F3E5-05AB-A2EA-ACCD-BEC5ADDE27D0}"/>
          </ac:spMkLst>
        </pc:spChg>
        <pc:spChg chg="add mod">
          <ac:chgData name="Diogo Pitadas Fernandes" userId="e766bbdc-3518-43c2-afcf-bd6e471c3763" providerId="ADAL" clId="{53DB5FA3-E0FC-45E2-A613-23AFC5E82904}" dt="2023-11-30T18:14:15.482" v="16157" actId="108"/>
          <ac:spMkLst>
            <pc:docMk/>
            <pc:sldMk cId="1819324857" sldId="294"/>
            <ac:spMk id="14" creationId="{4B916140-4F11-A4CC-3F06-4C0820DA052D}"/>
          </ac:spMkLst>
        </pc:spChg>
        <pc:spChg chg="add del mod">
          <ac:chgData name="Diogo Pitadas Fernandes" userId="e766bbdc-3518-43c2-afcf-bd6e471c3763" providerId="ADAL" clId="{53DB5FA3-E0FC-45E2-A613-23AFC5E82904}" dt="2023-11-30T18:14:18.311" v="16158" actId="478"/>
          <ac:spMkLst>
            <pc:docMk/>
            <pc:sldMk cId="1819324857" sldId="294"/>
            <ac:spMk id="15" creationId="{1B13C9F3-00FD-0854-1DCF-2AC195ECF039}"/>
          </ac:spMkLst>
        </pc:spChg>
        <pc:spChg chg="add del mod">
          <ac:chgData name="Diogo Pitadas Fernandes" userId="e766bbdc-3518-43c2-afcf-bd6e471c3763" providerId="ADAL" clId="{53DB5FA3-E0FC-45E2-A613-23AFC5E82904}" dt="2023-11-30T18:14:10.298" v="16156" actId="478"/>
          <ac:spMkLst>
            <pc:docMk/>
            <pc:sldMk cId="1819324857" sldId="294"/>
            <ac:spMk id="17" creationId="{3A977538-FDE6-F9BF-0627-DA2B90B61C1C}"/>
          </ac:spMkLst>
        </pc:spChg>
        <pc:spChg chg="add del mod ord">
          <ac:chgData name="Diogo Pitadas Fernandes" userId="e766bbdc-3518-43c2-afcf-bd6e471c3763" providerId="ADAL" clId="{53DB5FA3-E0FC-45E2-A613-23AFC5E82904}" dt="2023-11-30T18:14:48.686" v="16169" actId="478"/>
          <ac:spMkLst>
            <pc:docMk/>
            <pc:sldMk cId="1819324857" sldId="294"/>
            <ac:spMk id="18" creationId="{0687C82B-D6E3-9EE9-CF82-C080F7894F48}"/>
          </ac:spMkLst>
        </pc:spChg>
        <pc:spChg chg="mod">
          <ac:chgData name="Diogo Pitadas Fernandes" userId="e766bbdc-3518-43c2-afcf-bd6e471c3763" providerId="ADAL" clId="{53DB5FA3-E0FC-45E2-A613-23AFC5E82904}" dt="2023-11-29T23:19:29.842" v="11917"/>
          <ac:spMkLst>
            <pc:docMk/>
            <pc:sldMk cId="1819324857" sldId="294"/>
            <ac:spMk id="27" creationId="{EFDF8EC4-DFD6-CE15-89DC-4D092A4F3FB6}"/>
          </ac:spMkLst>
        </pc:spChg>
        <pc:spChg chg="mod">
          <ac:chgData name="Diogo Pitadas Fernandes" userId="e766bbdc-3518-43c2-afcf-bd6e471c3763" providerId="ADAL" clId="{53DB5FA3-E0FC-45E2-A613-23AFC5E82904}" dt="2023-11-29T23:19:29.842" v="11917"/>
          <ac:spMkLst>
            <pc:docMk/>
            <pc:sldMk cId="1819324857" sldId="294"/>
            <ac:spMk id="28" creationId="{93026124-5B93-5126-9722-F04809193EF3}"/>
          </ac:spMkLst>
        </pc:spChg>
        <pc:spChg chg="mod ord">
          <ac:chgData name="Diogo Pitadas Fernandes" userId="e766bbdc-3518-43c2-afcf-bd6e471c3763" providerId="ADAL" clId="{53DB5FA3-E0FC-45E2-A613-23AFC5E82904}" dt="2023-11-30T18:15:08.386" v="16173" actId="123"/>
          <ac:spMkLst>
            <pc:docMk/>
            <pc:sldMk cId="1819324857" sldId="294"/>
            <ac:spMk id="34" creationId="{A4E2FFD3-5B8B-2DD6-04AB-FA7ED78666FE}"/>
          </ac:spMkLst>
        </pc:spChg>
        <pc:spChg chg="mod">
          <ac:chgData name="Diogo Pitadas Fernandes" userId="e766bbdc-3518-43c2-afcf-bd6e471c3763" providerId="ADAL" clId="{53DB5FA3-E0FC-45E2-A613-23AFC5E82904}" dt="2023-11-29T23:19:29.842" v="11917"/>
          <ac:spMkLst>
            <pc:docMk/>
            <pc:sldMk cId="1819324857" sldId="294"/>
            <ac:spMk id="35" creationId="{589A9537-C664-A0E9-81B6-777C3FBA0C56}"/>
          </ac:spMkLst>
        </pc:spChg>
        <pc:spChg chg="mod">
          <ac:chgData name="Diogo Pitadas Fernandes" userId="e766bbdc-3518-43c2-afcf-bd6e471c3763" providerId="ADAL" clId="{53DB5FA3-E0FC-45E2-A613-23AFC5E82904}" dt="2023-11-29T23:19:29.842" v="11917"/>
          <ac:spMkLst>
            <pc:docMk/>
            <pc:sldMk cId="1819324857" sldId="294"/>
            <ac:spMk id="37" creationId="{F5E0EFB4-EE5F-38D2-EE55-3E35192ECEC2}"/>
          </ac:spMkLst>
        </pc:spChg>
        <pc:spChg chg="mod">
          <ac:chgData name="Diogo Pitadas Fernandes" userId="e766bbdc-3518-43c2-afcf-bd6e471c3763" providerId="ADAL" clId="{53DB5FA3-E0FC-45E2-A613-23AFC5E82904}" dt="2023-11-29T23:19:29.842" v="11917"/>
          <ac:spMkLst>
            <pc:docMk/>
            <pc:sldMk cId="1819324857" sldId="294"/>
            <ac:spMk id="38" creationId="{3568FEB0-D547-792F-10A3-7C2628994215}"/>
          </ac:spMkLst>
        </pc:spChg>
        <pc:spChg chg="mod">
          <ac:chgData name="Diogo Pitadas Fernandes" userId="e766bbdc-3518-43c2-afcf-bd6e471c3763" providerId="ADAL" clId="{53DB5FA3-E0FC-45E2-A613-23AFC5E82904}" dt="2023-11-29T23:19:29.842" v="11917"/>
          <ac:spMkLst>
            <pc:docMk/>
            <pc:sldMk cId="1819324857" sldId="294"/>
            <ac:spMk id="39" creationId="{583EAB7F-FF5F-87DC-C9DE-28583B59B488}"/>
          </ac:spMkLst>
        </pc:spChg>
        <pc:spChg chg="mod">
          <ac:chgData name="Diogo Pitadas Fernandes" userId="e766bbdc-3518-43c2-afcf-bd6e471c3763" providerId="ADAL" clId="{53DB5FA3-E0FC-45E2-A613-23AFC5E82904}" dt="2023-11-29T23:19:29.842" v="11917"/>
          <ac:spMkLst>
            <pc:docMk/>
            <pc:sldMk cId="1819324857" sldId="294"/>
            <ac:spMk id="40" creationId="{B7742B31-3F2A-A3EC-332B-0C96CC02EC13}"/>
          </ac:spMkLst>
        </pc:spChg>
        <pc:spChg chg="del mod">
          <ac:chgData name="Diogo Pitadas Fernandes" userId="e766bbdc-3518-43c2-afcf-bd6e471c3763" providerId="ADAL" clId="{53DB5FA3-E0FC-45E2-A613-23AFC5E82904}" dt="2023-11-30T18:14:06.700" v="16154" actId="478"/>
          <ac:spMkLst>
            <pc:docMk/>
            <pc:sldMk cId="1819324857" sldId="294"/>
            <ac:spMk id="113" creationId="{00000000-0000-0000-0000-000000000000}"/>
          </ac:spMkLst>
        </pc:spChg>
        <pc:grpChg chg="add mod">
          <ac:chgData name="Diogo Pitadas Fernandes" userId="e766bbdc-3518-43c2-afcf-bd6e471c3763" providerId="ADAL" clId="{53DB5FA3-E0FC-45E2-A613-23AFC5E82904}" dt="2023-11-30T18:12:17.507" v="16100"/>
          <ac:grpSpMkLst>
            <pc:docMk/>
            <pc:sldMk cId="1819324857" sldId="294"/>
            <ac:grpSpMk id="2" creationId="{96F70B01-E219-53FA-7FE4-F4021F8B912A}"/>
          </ac:grpSpMkLst>
        </pc:grpChg>
        <pc:grpChg chg="add del mod ord">
          <ac:chgData name="Diogo Pitadas Fernandes" userId="e766bbdc-3518-43c2-afcf-bd6e471c3763" providerId="ADAL" clId="{53DB5FA3-E0FC-45E2-A613-23AFC5E82904}" dt="2023-11-30T18:12:41.423" v="16130" actId="478"/>
          <ac:grpSpMkLst>
            <pc:docMk/>
            <pc:sldMk cId="1819324857" sldId="294"/>
            <ac:grpSpMk id="8" creationId="{F0E8035A-DA13-AF82-37E9-D4E81766DD16}"/>
          </ac:grpSpMkLst>
        </pc:grpChg>
        <pc:grpChg chg="mod">
          <ac:chgData name="Diogo Pitadas Fernandes" userId="e766bbdc-3518-43c2-afcf-bd6e471c3763" providerId="ADAL" clId="{53DB5FA3-E0FC-45E2-A613-23AFC5E82904}" dt="2023-11-30T18:12:21.699" v="16101"/>
          <ac:grpSpMkLst>
            <pc:docMk/>
            <pc:sldMk cId="1819324857" sldId="294"/>
            <ac:grpSpMk id="9" creationId="{ADD98694-A69A-2BBF-412B-B80F9C72E6FA}"/>
          </ac:grpSpMkLst>
        </pc:grpChg>
        <pc:grpChg chg="mod">
          <ac:chgData name="Diogo Pitadas Fernandes" userId="e766bbdc-3518-43c2-afcf-bd6e471c3763" providerId="ADAL" clId="{53DB5FA3-E0FC-45E2-A613-23AFC5E82904}" dt="2023-11-29T23:19:29.842" v="11917"/>
          <ac:grpSpMkLst>
            <pc:docMk/>
            <pc:sldMk cId="1819324857" sldId="294"/>
            <ac:grpSpMk id="26" creationId="{FDAB5B7A-6121-57F5-309B-C727EB4CEB98}"/>
          </ac:grpSpMkLst>
        </pc:grpChg>
        <pc:grpChg chg="mod ord">
          <ac:chgData name="Diogo Pitadas Fernandes" userId="e766bbdc-3518-43c2-afcf-bd6e471c3763" providerId="ADAL" clId="{53DB5FA3-E0FC-45E2-A613-23AFC5E82904}" dt="2023-11-30T18:12:39.325" v="16129" actId="167"/>
          <ac:grpSpMkLst>
            <pc:docMk/>
            <pc:sldMk cId="1819324857" sldId="294"/>
            <ac:grpSpMk id="31" creationId="{AFF3EF28-18D5-34CB-8879-7A675EFFEBF5}"/>
          </ac:grpSpMkLst>
        </pc:grpChg>
        <pc:grpChg chg="del mod">
          <ac:chgData name="Diogo Pitadas Fernandes" userId="e766bbdc-3518-43c2-afcf-bd6e471c3763" providerId="ADAL" clId="{53DB5FA3-E0FC-45E2-A613-23AFC5E82904}" dt="2023-11-30T18:12:08.529" v="16070" actId="478"/>
          <ac:grpSpMkLst>
            <pc:docMk/>
            <pc:sldMk cId="1819324857" sldId="294"/>
            <ac:grpSpMk id="36" creationId="{6AD3BF6D-A197-1A80-186B-BBD48139594F}"/>
          </ac:grpSpMkLst>
        </pc:grpChg>
        <pc:picChg chg="mod">
          <ac:chgData name="Diogo Pitadas Fernandes" userId="e766bbdc-3518-43c2-afcf-bd6e471c3763" providerId="ADAL" clId="{53DB5FA3-E0FC-45E2-A613-23AFC5E82904}" dt="2023-11-30T18:12:12.848" v="16099" actId="1037"/>
          <ac:picMkLst>
            <pc:docMk/>
            <pc:sldMk cId="1819324857" sldId="294"/>
            <ac:picMk id="3" creationId="{A5456A1B-9732-545D-52CD-31BE4FF07542}"/>
          </ac:picMkLst>
        </pc:picChg>
        <pc:picChg chg="mod">
          <ac:chgData name="Diogo Pitadas Fernandes" userId="e766bbdc-3518-43c2-afcf-bd6e471c3763" providerId="ADAL" clId="{53DB5FA3-E0FC-45E2-A613-23AFC5E82904}" dt="2023-11-30T18:12:21.699" v="16101"/>
          <ac:picMkLst>
            <pc:docMk/>
            <pc:sldMk cId="1819324857" sldId="294"/>
            <ac:picMk id="10" creationId="{E22FF057-E0DB-5F91-9C31-59E795DF89C6}"/>
          </ac:picMkLst>
        </pc:picChg>
        <pc:picChg chg="mod">
          <ac:chgData name="Diogo Pitadas Fernandes" userId="e766bbdc-3518-43c2-afcf-bd6e471c3763" providerId="ADAL" clId="{53DB5FA3-E0FC-45E2-A613-23AFC5E82904}" dt="2023-11-29T23:19:29.842" v="11917"/>
          <ac:picMkLst>
            <pc:docMk/>
            <pc:sldMk cId="1819324857" sldId="294"/>
            <ac:picMk id="30" creationId="{CA51AFE1-4344-21F4-AF43-ED8773DE860B}"/>
          </ac:picMkLst>
        </pc:picChg>
      </pc:sldChg>
      <pc:sldChg chg="delSp modSp del mod modNotesTx">
        <pc:chgData name="Diogo Pitadas Fernandes" userId="e766bbdc-3518-43c2-afcf-bd6e471c3763" providerId="ADAL" clId="{53DB5FA3-E0FC-45E2-A613-23AFC5E82904}" dt="2023-11-29T19:37:13.708" v="11574" actId="47"/>
        <pc:sldMkLst>
          <pc:docMk/>
          <pc:sldMk cId="4147876966" sldId="297"/>
        </pc:sldMkLst>
        <pc:spChg chg="del">
          <ac:chgData name="Diogo Pitadas Fernandes" userId="e766bbdc-3518-43c2-afcf-bd6e471c3763" providerId="ADAL" clId="{53DB5FA3-E0FC-45E2-A613-23AFC5E82904}" dt="2023-11-29T15:18:59.199" v="7932" actId="478"/>
          <ac:spMkLst>
            <pc:docMk/>
            <pc:sldMk cId="4147876966" sldId="297"/>
            <ac:spMk id="3" creationId="{49ABEE25-645A-7F3D-BE35-60E92AE5CFBA}"/>
          </ac:spMkLst>
        </pc:spChg>
        <pc:spChg chg="del">
          <ac:chgData name="Diogo Pitadas Fernandes" userId="e766bbdc-3518-43c2-afcf-bd6e471c3763" providerId="ADAL" clId="{53DB5FA3-E0FC-45E2-A613-23AFC5E82904}" dt="2023-11-29T15:18:57.397" v="7931" actId="478"/>
          <ac:spMkLst>
            <pc:docMk/>
            <pc:sldMk cId="4147876966" sldId="297"/>
            <ac:spMk id="4" creationId="{BD654D5F-2932-9122-DEC6-EDC6756F97C9}"/>
          </ac:spMkLst>
        </pc:spChg>
        <pc:spChg chg="del">
          <ac:chgData name="Diogo Pitadas Fernandes" userId="e766bbdc-3518-43c2-afcf-bd6e471c3763" providerId="ADAL" clId="{53DB5FA3-E0FC-45E2-A613-23AFC5E82904}" dt="2023-11-29T15:18:59.648" v="7933" actId="478"/>
          <ac:spMkLst>
            <pc:docMk/>
            <pc:sldMk cId="4147876966" sldId="297"/>
            <ac:spMk id="5" creationId="{D99FFD27-F15A-778C-307D-89769DB04A77}"/>
          </ac:spMkLst>
        </pc:spChg>
        <pc:spChg chg="del">
          <ac:chgData name="Diogo Pitadas Fernandes" userId="e766bbdc-3518-43c2-afcf-bd6e471c3763" providerId="ADAL" clId="{53DB5FA3-E0FC-45E2-A613-23AFC5E82904}" dt="2023-11-29T15:18:56.388" v="7930" actId="478"/>
          <ac:spMkLst>
            <pc:docMk/>
            <pc:sldMk cId="4147876966" sldId="297"/>
            <ac:spMk id="6" creationId="{FE1A2C60-8B39-DF6E-9426-E5FE209D866B}"/>
          </ac:spMkLst>
        </pc:spChg>
        <pc:spChg chg="del">
          <ac:chgData name="Diogo Pitadas Fernandes" userId="e766bbdc-3518-43c2-afcf-bd6e471c3763" providerId="ADAL" clId="{53DB5FA3-E0FC-45E2-A613-23AFC5E82904}" dt="2023-11-29T15:18:56.388" v="7930" actId="478"/>
          <ac:spMkLst>
            <pc:docMk/>
            <pc:sldMk cId="4147876966" sldId="297"/>
            <ac:spMk id="7" creationId="{B0D61DEF-CD1B-A7B4-6AC4-FF4B71A2FB0F}"/>
          </ac:spMkLst>
        </pc:spChg>
        <pc:spChg chg="del mod">
          <ac:chgData name="Diogo Pitadas Fernandes" userId="e766bbdc-3518-43c2-afcf-bd6e471c3763" providerId="ADAL" clId="{53DB5FA3-E0FC-45E2-A613-23AFC5E82904}" dt="2023-11-29T15:19:00.975" v="7935" actId="478"/>
          <ac:spMkLst>
            <pc:docMk/>
            <pc:sldMk cId="4147876966" sldId="297"/>
            <ac:spMk id="8" creationId="{7604940A-3D0E-8CB7-2690-564E80EF5EB4}"/>
          </ac:spMkLst>
        </pc:spChg>
        <pc:spChg chg="mod">
          <ac:chgData name="Diogo Pitadas Fernandes" userId="e766bbdc-3518-43c2-afcf-bd6e471c3763" providerId="ADAL" clId="{53DB5FA3-E0FC-45E2-A613-23AFC5E82904}" dt="2023-11-29T17:37:01.013" v="11328" actId="20577"/>
          <ac:spMkLst>
            <pc:docMk/>
            <pc:sldMk cId="4147876966" sldId="297"/>
            <ac:spMk id="372" creationId="{00000000-0000-0000-0000-000000000000}"/>
          </ac:spMkLst>
        </pc:spChg>
        <pc:spChg chg="mod">
          <ac:chgData name="Diogo Pitadas Fernandes" userId="e766bbdc-3518-43c2-afcf-bd6e471c3763" providerId="ADAL" clId="{53DB5FA3-E0FC-45E2-A613-23AFC5E82904}" dt="2023-11-29T17:42:13.253" v="11485" actId="20577"/>
          <ac:spMkLst>
            <pc:docMk/>
            <pc:sldMk cId="4147876966" sldId="297"/>
            <ac:spMk id="373" creationId="{00000000-0000-0000-0000-000000000000}"/>
          </ac:spMkLst>
        </pc:spChg>
      </pc:sldChg>
      <pc:sldChg chg="addSp delSp modSp mod modShow modNotes">
        <pc:chgData name="Diogo Pitadas Fernandes" userId="e766bbdc-3518-43c2-afcf-bd6e471c3763" providerId="ADAL" clId="{53DB5FA3-E0FC-45E2-A613-23AFC5E82904}" dt="2023-11-29T23:19:29.842" v="11917"/>
        <pc:sldMkLst>
          <pc:docMk/>
          <pc:sldMk cId="1688799271" sldId="298"/>
        </pc:sldMkLst>
        <pc:spChg chg="add del mod">
          <ac:chgData name="Diogo Pitadas Fernandes" userId="e766bbdc-3518-43c2-afcf-bd6e471c3763" providerId="ADAL" clId="{53DB5FA3-E0FC-45E2-A613-23AFC5E82904}" dt="2023-11-29T14:35:46.658" v="7038" actId="478"/>
          <ac:spMkLst>
            <pc:docMk/>
            <pc:sldMk cId="1688799271" sldId="298"/>
            <ac:spMk id="2" creationId="{FC81698D-0B94-5B08-A81D-58AA86B0A327}"/>
          </ac:spMkLst>
        </pc:spChg>
        <pc:spChg chg="add mod">
          <ac:chgData name="Diogo Pitadas Fernandes" userId="e766bbdc-3518-43c2-afcf-bd6e471c3763" providerId="ADAL" clId="{53DB5FA3-E0FC-45E2-A613-23AFC5E82904}" dt="2023-11-29T23:19:29.842" v="11917"/>
          <ac:spMkLst>
            <pc:docMk/>
            <pc:sldMk cId="1688799271" sldId="298"/>
            <ac:spMk id="3" creationId="{15FFA60D-354F-EA11-5E2D-B140A20DC1F8}"/>
          </ac:spMkLst>
        </pc:spChg>
        <pc:spChg chg="mod">
          <ac:chgData name="Diogo Pitadas Fernandes" userId="e766bbdc-3518-43c2-afcf-bd6e471c3763" providerId="ADAL" clId="{53DB5FA3-E0FC-45E2-A613-23AFC5E82904}" dt="2023-11-29T23:19:29.842" v="11917"/>
          <ac:spMkLst>
            <pc:docMk/>
            <pc:sldMk cId="1688799271" sldId="298"/>
            <ac:spMk id="113" creationId="{00000000-0000-0000-0000-000000000000}"/>
          </ac:spMkLst>
        </pc:spChg>
        <pc:grpChg chg="del mod">
          <ac:chgData name="Diogo Pitadas Fernandes" userId="e766bbdc-3518-43c2-afcf-bd6e471c3763" providerId="ADAL" clId="{53DB5FA3-E0FC-45E2-A613-23AFC5E82904}" dt="2023-11-28T18:28:27.492" v="685" actId="478"/>
          <ac:grpSpMkLst>
            <pc:docMk/>
            <pc:sldMk cId="1688799271" sldId="298"/>
            <ac:grpSpMk id="8" creationId="{3FE9314D-4F35-AE2E-8F9C-D90315269737}"/>
          </ac:grpSpMkLst>
        </pc:grpChg>
      </pc:sldChg>
      <pc:sldChg chg="addSp delSp modSp del mod">
        <pc:chgData name="Diogo Pitadas Fernandes" userId="e766bbdc-3518-43c2-afcf-bd6e471c3763" providerId="ADAL" clId="{53DB5FA3-E0FC-45E2-A613-23AFC5E82904}" dt="2023-11-29T20:52:08.959" v="11724" actId="47"/>
        <pc:sldMkLst>
          <pc:docMk/>
          <pc:sldMk cId="2274278003" sldId="300"/>
        </pc:sldMkLst>
        <pc:spChg chg="mod">
          <ac:chgData name="Diogo Pitadas Fernandes" userId="e766bbdc-3518-43c2-afcf-bd6e471c3763" providerId="ADAL" clId="{53DB5FA3-E0FC-45E2-A613-23AFC5E82904}" dt="2023-11-29T10:48:10.855" v="4007"/>
          <ac:spMkLst>
            <pc:docMk/>
            <pc:sldMk cId="2274278003" sldId="300"/>
            <ac:spMk id="9" creationId="{8EEB1660-F8A9-A794-2C5A-76B12894E34E}"/>
          </ac:spMkLst>
        </pc:spChg>
        <pc:spChg chg="mod">
          <ac:chgData name="Diogo Pitadas Fernandes" userId="e766bbdc-3518-43c2-afcf-bd6e471c3763" providerId="ADAL" clId="{53DB5FA3-E0FC-45E2-A613-23AFC5E82904}" dt="2023-11-29T10:48:10.855" v="4007"/>
          <ac:spMkLst>
            <pc:docMk/>
            <pc:sldMk cId="2274278003" sldId="300"/>
            <ac:spMk id="10" creationId="{E7812B56-8B9E-3E86-5CFF-7E58AD0F02DF}"/>
          </ac:spMkLst>
        </pc:spChg>
        <pc:spChg chg="mod">
          <ac:chgData name="Diogo Pitadas Fernandes" userId="e766bbdc-3518-43c2-afcf-bd6e471c3763" providerId="ADAL" clId="{53DB5FA3-E0FC-45E2-A613-23AFC5E82904}" dt="2023-11-29T10:48:10.855" v="4007"/>
          <ac:spMkLst>
            <pc:docMk/>
            <pc:sldMk cId="2274278003" sldId="300"/>
            <ac:spMk id="11" creationId="{C7C7C450-ADD0-3FED-2E5B-8A7D5D148AC1}"/>
          </ac:spMkLst>
        </pc:spChg>
        <pc:spChg chg="mod">
          <ac:chgData name="Diogo Pitadas Fernandes" userId="e766bbdc-3518-43c2-afcf-bd6e471c3763" providerId="ADAL" clId="{53DB5FA3-E0FC-45E2-A613-23AFC5E82904}" dt="2023-11-29T10:48:10.855" v="4007"/>
          <ac:spMkLst>
            <pc:docMk/>
            <pc:sldMk cId="2274278003" sldId="300"/>
            <ac:spMk id="12" creationId="{4B9EBEE4-9918-CE2F-48EA-67C9928B9E2C}"/>
          </ac:spMkLst>
        </pc:spChg>
        <pc:spChg chg="mod">
          <ac:chgData name="Diogo Pitadas Fernandes" userId="e766bbdc-3518-43c2-afcf-bd6e471c3763" providerId="ADAL" clId="{53DB5FA3-E0FC-45E2-A613-23AFC5E82904}" dt="2023-11-29T10:48:10.855" v="4007"/>
          <ac:spMkLst>
            <pc:docMk/>
            <pc:sldMk cId="2274278003" sldId="300"/>
            <ac:spMk id="13" creationId="{40BFE991-99B3-8B62-1DEF-765F5EDFD952}"/>
          </ac:spMkLst>
        </pc:spChg>
        <pc:spChg chg="add del">
          <ac:chgData name="Diogo Pitadas Fernandes" userId="e766bbdc-3518-43c2-afcf-bd6e471c3763" providerId="ADAL" clId="{53DB5FA3-E0FC-45E2-A613-23AFC5E82904}" dt="2023-11-29T10:48:26.953" v="4014" actId="478"/>
          <ac:spMkLst>
            <pc:docMk/>
            <pc:sldMk cId="2274278003" sldId="300"/>
            <ac:spMk id="14" creationId="{0028A56E-C5E2-5B20-E69B-5CFDFBB49385}"/>
          </ac:spMkLst>
        </pc:spChg>
        <pc:spChg chg="add del">
          <ac:chgData name="Diogo Pitadas Fernandes" userId="e766bbdc-3518-43c2-afcf-bd6e471c3763" providerId="ADAL" clId="{53DB5FA3-E0FC-45E2-A613-23AFC5E82904}" dt="2023-11-29T10:48:27.555" v="4015" actId="478"/>
          <ac:spMkLst>
            <pc:docMk/>
            <pc:sldMk cId="2274278003" sldId="300"/>
            <ac:spMk id="15" creationId="{FFC187BD-3B05-2B33-3CF8-5993D71FBED6}"/>
          </ac:spMkLst>
        </pc:spChg>
        <pc:spChg chg="mod">
          <ac:chgData name="Diogo Pitadas Fernandes" userId="e766bbdc-3518-43c2-afcf-bd6e471c3763" providerId="ADAL" clId="{53DB5FA3-E0FC-45E2-A613-23AFC5E82904}" dt="2023-11-29T10:48:10.855" v="4007"/>
          <ac:spMkLst>
            <pc:docMk/>
            <pc:sldMk cId="2274278003" sldId="300"/>
            <ac:spMk id="16" creationId="{515F5919-A1EA-9CFB-4AC0-D8C3923C4D34}"/>
          </ac:spMkLst>
        </pc:spChg>
        <pc:spChg chg="mod">
          <ac:chgData name="Diogo Pitadas Fernandes" userId="e766bbdc-3518-43c2-afcf-bd6e471c3763" providerId="ADAL" clId="{53DB5FA3-E0FC-45E2-A613-23AFC5E82904}" dt="2023-11-29T10:48:10.855" v="4007"/>
          <ac:spMkLst>
            <pc:docMk/>
            <pc:sldMk cId="2274278003" sldId="300"/>
            <ac:spMk id="17" creationId="{9F7837EF-0FAF-DB2D-DACB-F248460141D5}"/>
          </ac:spMkLst>
        </pc:spChg>
        <pc:spChg chg="mod">
          <ac:chgData name="Diogo Pitadas Fernandes" userId="e766bbdc-3518-43c2-afcf-bd6e471c3763" providerId="ADAL" clId="{53DB5FA3-E0FC-45E2-A613-23AFC5E82904}" dt="2023-11-29T10:48:10.855" v="4007"/>
          <ac:spMkLst>
            <pc:docMk/>
            <pc:sldMk cId="2274278003" sldId="300"/>
            <ac:spMk id="18" creationId="{F5376246-57D3-8DF3-4DFE-6DC945C1635A}"/>
          </ac:spMkLst>
        </pc:spChg>
        <pc:spChg chg="mod">
          <ac:chgData name="Diogo Pitadas Fernandes" userId="e766bbdc-3518-43c2-afcf-bd6e471c3763" providerId="ADAL" clId="{53DB5FA3-E0FC-45E2-A613-23AFC5E82904}" dt="2023-11-29T10:48:10.855" v="4007"/>
          <ac:spMkLst>
            <pc:docMk/>
            <pc:sldMk cId="2274278003" sldId="300"/>
            <ac:spMk id="19" creationId="{2AF1535B-A9AF-D2A6-A7AB-E23CC7545728}"/>
          </ac:spMkLst>
        </pc:spChg>
        <pc:spChg chg="mod">
          <ac:chgData name="Diogo Pitadas Fernandes" userId="e766bbdc-3518-43c2-afcf-bd6e471c3763" providerId="ADAL" clId="{53DB5FA3-E0FC-45E2-A613-23AFC5E82904}" dt="2023-11-29T10:48:58.431" v="4025" actId="165"/>
          <ac:spMkLst>
            <pc:docMk/>
            <pc:sldMk cId="2274278003" sldId="300"/>
            <ac:spMk id="24" creationId="{37F77F74-72F2-2252-0E95-A8DD50EAA042}"/>
          </ac:spMkLst>
        </pc:spChg>
        <pc:spChg chg="mod">
          <ac:chgData name="Diogo Pitadas Fernandes" userId="e766bbdc-3518-43c2-afcf-bd6e471c3763" providerId="ADAL" clId="{53DB5FA3-E0FC-45E2-A613-23AFC5E82904}" dt="2023-11-29T10:48:58.431" v="4025" actId="165"/>
          <ac:spMkLst>
            <pc:docMk/>
            <pc:sldMk cId="2274278003" sldId="300"/>
            <ac:spMk id="25" creationId="{4A8C1D75-E20E-8248-E379-5344C5A82E8C}"/>
          </ac:spMkLst>
        </pc:spChg>
        <pc:grpChg chg="add del mod">
          <ac:chgData name="Diogo Pitadas Fernandes" userId="e766bbdc-3518-43c2-afcf-bd6e471c3763" providerId="ADAL" clId="{53DB5FA3-E0FC-45E2-A613-23AFC5E82904}" dt="2023-11-29T10:48:18.475" v="4008"/>
          <ac:grpSpMkLst>
            <pc:docMk/>
            <pc:sldMk cId="2274278003" sldId="300"/>
            <ac:grpSpMk id="5" creationId="{2A7762BB-6B08-6430-F3A6-8E699E7B4C73}"/>
          </ac:grpSpMkLst>
        </pc:grpChg>
        <pc:grpChg chg="mod">
          <ac:chgData name="Diogo Pitadas Fernandes" userId="e766bbdc-3518-43c2-afcf-bd6e471c3763" providerId="ADAL" clId="{53DB5FA3-E0FC-45E2-A613-23AFC5E82904}" dt="2023-11-29T10:48:10.855" v="4007"/>
          <ac:grpSpMkLst>
            <pc:docMk/>
            <pc:sldMk cId="2274278003" sldId="300"/>
            <ac:grpSpMk id="6" creationId="{8D527AB4-6232-2CA9-1C75-2D74698C4AB3}"/>
          </ac:grpSpMkLst>
        </pc:grpChg>
        <pc:grpChg chg="add del mod">
          <ac:chgData name="Diogo Pitadas Fernandes" userId="e766bbdc-3518-43c2-afcf-bd6e471c3763" providerId="ADAL" clId="{53DB5FA3-E0FC-45E2-A613-23AFC5E82904}" dt="2023-11-29T10:48:58.431" v="4025" actId="165"/>
          <ac:grpSpMkLst>
            <pc:docMk/>
            <pc:sldMk cId="2274278003" sldId="300"/>
            <ac:grpSpMk id="21" creationId="{3D3C60AC-F243-8F24-43BD-A35F20B42A74}"/>
          </ac:grpSpMkLst>
        </pc:grpChg>
        <pc:grpChg chg="mod topLvl">
          <ac:chgData name="Diogo Pitadas Fernandes" userId="e766bbdc-3518-43c2-afcf-bd6e471c3763" providerId="ADAL" clId="{53DB5FA3-E0FC-45E2-A613-23AFC5E82904}" dt="2023-11-29T10:48:59.865" v="4026" actId="1076"/>
          <ac:grpSpMkLst>
            <pc:docMk/>
            <pc:sldMk cId="2274278003" sldId="300"/>
            <ac:grpSpMk id="22" creationId="{D98EB3F0-6BD4-544C-C5A1-232092789828}"/>
          </ac:grpSpMkLst>
        </pc:grpChg>
        <pc:picChg chg="add del">
          <ac:chgData name="Diogo Pitadas Fernandes" userId="e766bbdc-3518-43c2-afcf-bd6e471c3763" providerId="ADAL" clId="{53DB5FA3-E0FC-45E2-A613-23AFC5E82904}" dt="2023-11-29T10:48:26.685" v="4013" actId="478"/>
          <ac:picMkLst>
            <pc:docMk/>
            <pc:sldMk cId="2274278003" sldId="300"/>
            <ac:picMk id="3" creationId="{A9A3A938-A488-AF6A-AEC8-D6781E5FFFFE}"/>
          </ac:picMkLst>
        </pc:picChg>
        <pc:picChg chg="del">
          <ac:chgData name="Diogo Pitadas Fernandes" userId="e766bbdc-3518-43c2-afcf-bd6e471c3763" providerId="ADAL" clId="{53DB5FA3-E0FC-45E2-A613-23AFC5E82904}" dt="2023-11-29T10:49:25.145" v="4032" actId="478"/>
          <ac:picMkLst>
            <pc:docMk/>
            <pc:sldMk cId="2274278003" sldId="300"/>
            <ac:picMk id="4" creationId="{8A0F1735-7975-7249-FCE5-179D60461271}"/>
          </ac:picMkLst>
        </pc:picChg>
        <pc:picChg chg="mod">
          <ac:chgData name="Diogo Pitadas Fernandes" userId="e766bbdc-3518-43c2-afcf-bd6e471c3763" providerId="ADAL" clId="{53DB5FA3-E0FC-45E2-A613-23AFC5E82904}" dt="2023-11-29T10:48:10.855" v="4007"/>
          <ac:picMkLst>
            <pc:docMk/>
            <pc:sldMk cId="2274278003" sldId="300"/>
            <ac:picMk id="7" creationId="{4B4978DB-D2E3-7F97-8E18-2BE4C7BBF890}"/>
          </ac:picMkLst>
        </pc:picChg>
        <pc:picChg chg="mod">
          <ac:chgData name="Diogo Pitadas Fernandes" userId="e766bbdc-3518-43c2-afcf-bd6e471c3763" providerId="ADAL" clId="{53DB5FA3-E0FC-45E2-A613-23AFC5E82904}" dt="2023-11-29T10:48:10.855" v="4007"/>
          <ac:picMkLst>
            <pc:docMk/>
            <pc:sldMk cId="2274278003" sldId="300"/>
            <ac:picMk id="8" creationId="{AB7609EB-EB24-B346-E9BD-338819E266AE}"/>
          </ac:picMkLst>
        </pc:picChg>
        <pc:picChg chg="add del mod">
          <ac:chgData name="Diogo Pitadas Fernandes" userId="e766bbdc-3518-43c2-afcf-bd6e471c3763" providerId="ADAL" clId="{53DB5FA3-E0FC-45E2-A613-23AFC5E82904}" dt="2023-11-29T10:48:32.043" v="4019" actId="478"/>
          <ac:picMkLst>
            <pc:docMk/>
            <pc:sldMk cId="2274278003" sldId="300"/>
            <ac:picMk id="20" creationId="{81780EC2-4AD1-CACC-32F6-B8114BFE7B4B}"/>
          </ac:picMkLst>
        </pc:picChg>
        <pc:picChg chg="mod topLvl modCrop">
          <ac:chgData name="Diogo Pitadas Fernandes" userId="e766bbdc-3518-43c2-afcf-bd6e471c3763" providerId="ADAL" clId="{53DB5FA3-E0FC-45E2-A613-23AFC5E82904}" dt="2023-11-29T10:49:22.384" v="4031" actId="1076"/>
          <ac:picMkLst>
            <pc:docMk/>
            <pc:sldMk cId="2274278003" sldId="300"/>
            <ac:picMk id="23" creationId="{8C491AC4-60F6-C060-2E32-B1CC72437479}"/>
          </ac:picMkLst>
        </pc:picChg>
      </pc:sldChg>
      <pc:sldChg chg="addSp delSp modSp del mod modAnim modNotes">
        <pc:chgData name="Diogo Pitadas Fernandes" userId="e766bbdc-3518-43c2-afcf-bd6e471c3763" providerId="ADAL" clId="{53DB5FA3-E0FC-45E2-A613-23AFC5E82904}" dt="2023-11-30T18:32:39.132" v="16763" actId="47"/>
        <pc:sldMkLst>
          <pc:docMk/>
          <pc:sldMk cId="1810434571" sldId="302"/>
        </pc:sldMkLst>
        <pc:spChg chg="add mod">
          <ac:chgData name="Diogo Pitadas Fernandes" userId="e766bbdc-3518-43c2-afcf-bd6e471c3763" providerId="ADAL" clId="{53DB5FA3-E0FC-45E2-A613-23AFC5E82904}" dt="2023-11-29T23:19:29.842" v="11917"/>
          <ac:spMkLst>
            <pc:docMk/>
            <pc:sldMk cId="1810434571" sldId="302"/>
            <ac:spMk id="2" creationId="{FA2872F6-F07F-6F7A-434F-01FF7BABA505}"/>
          </ac:spMkLst>
        </pc:spChg>
        <pc:spChg chg="add del mod">
          <ac:chgData name="Diogo Pitadas Fernandes" userId="e766bbdc-3518-43c2-afcf-bd6e471c3763" providerId="ADAL" clId="{53DB5FA3-E0FC-45E2-A613-23AFC5E82904}" dt="2023-11-28T18:26:01.713" v="653" actId="478"/>
          <ac:spMkLst>
            <pc:docMk/>
            <pc:sldMk cId="1810434571" sldId="302"/>
            <ac:spMk id="3" creationId="{36C7AB7C-579E-8FCE-F1DF-B9117099ED45}"/>
          </ac:spMkLst>
        </pc:spChg>
        <pc:spChg chg="add del mod">
          <ac:chgData name="Diogo Pitadas Fernandes" userId="e766bbdc-3518-43c2-afcf-bd6e471c3763" providerId="ADAL" clId="{53DB5FA3-E0FC-45E2-A613-23AFC5E82904}" dt="2023-11-30T18:16:47.081" v="16195" actId="478"/>
          <ac:spMkLst>
            <pc:docMk/>
            <pc:sldMk cId="1810434571" sldId="302"/>
            <ac:spMk id="3" creationId="{8175C19B-F79E-81EA-1A49-B45C9548E0B8}"/>
          </ac:spMkLst>
        </pc:spChg>
        <pc:spChg chg="add del mod">
          <ac:chgData name="Diogo Pitadas Fernandes" userId="e766bbdc-3518-43c2-afcf-bd6e471c3763" providerId="ADAL" clId="{53DB5FA3-E0FC-45E2-A613-23AFC5E82904}" dt="2023-11-30T18:16:51.562" v="16199" actId="478"/>
          <ac:spMkLst>
            <pc:docMk/>
            <pc:sldMk cId="1810434571" sldId="302"/>
            <ac:spMk id="4" creationId="{14D35160-191A-28EC-6A22-7513836A2E1E}"/>
          </ac:spMkLst>
        </pc:spChg>
        <pc:spChg chg="add mod">
          <ac:chgData name="Diogo Pitadas Fernandes" userId="e766bbdc-3518-43c2-afcf-bd6e471c3763" providerId="ADAL" clId="{53DB5FA3-E0FC-45E2-A613-23AFC5E82904}" dt="2023-11-29T23:19:29.842" v="11917"/>
          <ac:spMkLst>
            <pc:docMk/>
            <pc:sldMk cId="1810434571" sldId="302"/>
            <ac:spMk id="6" creationId="{133665DE-D74E-EBC0-374B-6B3A410F92E5}"/>
          </ac:spMkLst>
        </pc:spChg>
        <pc:spChg chg="add del mod">
          <ac:chgData name="Diogo Pitadas Fernandes" userId="e766bbdc-3518-43c2-afcf-bd6e471c3763" providerId="ADAL" clId="{53DB5FA3-E0FC-45E2-A613-23AFC5E82904}" dt="2023-11-29T23:19:29.842" v="11917"/>
          <ac:spMkLst>
            <pc:docMk/>
            <pc:sldMk cId="1810434571" sldId="302"/>
            <ac:spMk id="7" creationId="{5B53D156-481D-7BD8-BF09-0863979311FA}"/>
          </ac:spMkLst>
        </pc:spChg>
        <pc:spChg chg="add mod">
          <ac:chgData name="Diogo Pitadas Fernandes" userId="e766bbdc-3518-43c2-afcf-bd6e471c3763" providerId="ADAL" clId="{53DB5FA3-E0FC-45E2-A613-23AFC5E82904}" dt="2023-11-29T23:19:29.842" v="11917"/>
          <ac:spMkLst>
            <pc:docMk/>
            <pc:sldMk cId="1810434571" sldId="302"/>
            <ac:spMk id="8" creationId="{A5796CFB-AA9D-3EDC-9566-421B5B3EA1FC}"/>
          </ac:spMkLst>
        </pc:spChg>
        <pc:spChg chg="add del mod">
          <ac:chgData name="Diogo Pitadas Fernandes" userId="e766bbdc-3518-43c2-afcf-bd6e471c3763" providerId="ADAL" clId="{53DB5FA3-E0FC-45E2-A613-23AFC5E82904}" dt="2023-11-30T18:16:55.026" v="16200" actId="478"/>
          <ac:spMkLst>
            <pc:docMk/>
            <pc:sldMk cId="1810434571" sldId="302"/>
            <ac:spMk id="9" creationId="{51213435-59F7-B6EF-5F2E-1C75AAF9DB50}"/>
          </ac:spMkLst>
        </pc:spChg>
        <pc:spChg chg="add del mod">
          <ac:chgData name="Diogo Pitadas Fernandes" userId="e766bbdc-3518-43c2-afcf-bd6e471c3763" providerId="ADAL" clId="{53DB5FA3-E0FC-45E2-A613-23AFC5E82904}" dt="2023-11-28T20:28:53.920" v="2998" actId="478"/>
          <ac:spMkLst>
            <pc:docMk/>
            <pc:sldMk cId="1810434571" sldId="302"/>
            <ac:spMk id="9" creationId="{A139DD36-8590-A79F-2EFE-32B45CF094EA}"/>
          </ac:spMkLst>
        </pc:spChg>
        <pc:spChg chg="add mod">
          <ac:chgData name="Diogo Pitadas Fernandes" userId="e766bbdc-3518-43c2-afcf-bd6e471c3763" providerId="ADAL" clId="{53DB5FA3-E0FC-45E2-A613-23AFC5E82904}" dt="2023-11-30T16:13:18.242" v="12617" actId="20577"/>
          <ac:spMkLst>
            <pc:docMk/>
            <pc:sldMk cId="1810434571" sldId="302"/>
            <ac:spMk id="10" creationId="{17B21CB3-F2A3-DF62-7113-11038718CD34}"/>
          </ac:spMkLst>
        </pc:spChg>
        <pc:spChg chg="add mod">
          <ac:chgData name="Diogo Pitadas Fernandes" userId="e766bbdc-3518-43c2-afcf-bd6e471c3763" providerId="ADAL" clId="{53DB5FA3-E0FC-45E2-A613-23AFC5E82904}" dt="2023-11-29T23:19:29.842" v="11917"/>
          <ac:spMkLst>
            <pc:docMk/>
            <pc:sldMk cId="1810434571" sldId="302"/>
            <ac:spMk id="16" creationId="{C55FB9E4-00D6-1F35-56C3-761C7DF59538}"/>
          </ac:spMkLst>
        </pc:spChg>
        <pc:spChg chg="add mod">
          <ac:chgData name="Diogo Pitadas Fernandes" userId="e766bbdc-3518-43c2-afcf-bd6e471c3763" providerId="ADAL" clId="{53DB5FA3-E0FC-45E2-A613-23AFC5E82904}" dt="2023-11-29T23:19:29.842" v="11917"/>
          <ac:spMkLst>
            <pc:docMk/>
            <pc:sldMk cId="1810434571" sldId="302"/>
            <ac:spMk id="17" creationId="{97EC9F0B-4B71-9E43-CFA1-974836638AF3}"/>
          </ac:spMkLst>
        </pc:spChg>
        <pc:spChg chg="add del mod">
          <ac:chgData name="Diogo Pitadas Fernandes" userId="e766bbdc-3518-43c2-afcf-bd6e471c3763" providerId="ADAL" clId="{53DB5FA3-E0FC-45E2-A613-23AFC5E82904}" dt="2023-11-28T20:28:43.592" v="2994" actId="478"/>
          <ac:spMkLst>
            <pc:docMk/>
            <pc:sldMk cId="1810434571" sldId="302"/>
            <ac:spMk id="18" creationId="{7E01EEC0-B65E-39A5-924B-720CBB2E4064}"/>
          </ac:spMkLst>
        </pc:spChg>
        <pc:spChg chg="add mod ord">
          <ac:chgData name="Diogo Pitadas Fernandes" userId="e766bbdc-3518-43c2-afcf-bd6e471c3763" providerId="ADAL" clId="{53DB5FA3-E0FC-45E2-A613-23AFC5E82904}" dt="2023-11-29T23:19:29.842" v="11917"/>
          <ac:spMkLst>
            <pc:docMk/>
            <pc:sldMk cId="1810434571" sldId="302"/>
            <ac:spMk id="19" creationId="{F9244181-4726-1861-8059-C0E6B7D1351B}"/>
          </ac:spMkLst>
        </pc:spChg>
        <pc:spChg chg="add mod">
          <ac:chgData name="Diogo Pitadas Fernandes" userId="e766bbdc-3518-43c2-afcf-bd6e471c3763" providerId="ADAL" clId="{53DB5FA3-E0FC-45E2-A613-23AFC5E82904}" dt="2023-11-29T23:19:29.842" v="11917"/>
          <ac:spMkLst>
            <pc:docMk/>
            <pc:sldMk cId="1810434571" sldId="302"/>
            <ac:spMk id="20" creationId="{4C036DB6-97E5-A944-A37C-D9F8DC76C124}"/>
          </ac:spMkLst>
        </pc:spChg>
        <pc:spChg chg="add del mod">
          <ac:chgData name="Diogo Pitadas Fernandes" userId="e766bbdc-3518-43c2-afcf-bd6e471c3763" providerId="ADAL" clId="{53DB5FA3-E0FC-45E2-A613-23AFC5E82904}" dt="2023-11-28T18:46:48.592" v="1441" actId="478"/>
          <ac:spMkLst>
            <pc:docMk/>
            <pc:sldMk cId="1810434571" sldId="302"/>
            <ac:spMk id="21" creationId="{60AB86B5-3B68-6351-34C5-8901207CD29F}"/>
          </ac:spMkLst>
        </pc:spChg>
        <pc:spChg chg="add mod">
          <ac:chgData name="Diogo Pitadas Fernandes" userId="e766bbdc-3518-43c2-afcf-bd6e471c3763" providerId="ADAL" clId="{53DB5FA3-E0FC-45E2-A613-23AFC5E82904}" dt="2023-11-29T23:19:29.842" v="11917"/>
          <ac:spMkLst>
            <pc:docMk/>
            <pc:sldMk cId="1810434571" sldId="302"/>
            <ac:spMk id="26" creationId="{65AB9985-CD53-2F1E-5180-0165B792B426}"/>
          </ac:spMkLst>
        </pc:spChg>
        <pc:spChg chg="add del mod">
          <ac:chgData name="Diogo Pitadas Fernandes" userId="e766bbdc-3518-43c2-afcf-bd6e471c3763" providerId="ADAL" clId="{53DB5FA3-E0FC-45E2-A613-23AFC5E82904}" dt="2023-11-28T19:15:23.281" v="2026" actId="478"/>
          <ac:spMkLst>
            <pc:docMk/>
            <pc:sldMk cId="1810434571" sldId="302"/>
            <ac:spMk id="27" creationId="{BAE13989-16CD-3CEE-7D5F-1433887C6AC8}"/>
          </ac:spMkLst>
        </pc:spChg>
        <pc:spChg chg="add mod">
          <ac:chgData name="Diogo Pitadas Fernandes" userId="e766bbdc-3518-43c2-afcf-bd6e471c3763" providerId="ADAL" clId="{53DB5FA3-E0FC-45E2-A613-23AFC5E82904}" dt="2023-11-29T23:19:29.842" v="11917"/>
          <ac:spMkLst>
            <pc:docMk/>
            <pc:sldMk cId="1810434571" sldId="302"/>
            <ac:spMk id="30" creationId="{43726B70-E4A1-FE0D-5561-1D11140FB1CF}"/>
          </ac:spMkLst>
        </pc:spChg>
        <pc:spChg chg="add mod">
          <ac:chgData name="Diogo Pitadas Fernandes" userId="e766bbdc-3518-43c2-afcf-bd6e471c3763" providerId="ADAL" clId="{53DB5FA3-E0FC-45E2-A613-23AFC5E82904}" dt="2023-11-29T23:19:29.842" v="11917"/>
          <ac:spMkLst>
            <pc:docMk/>
            <pc:sldMk cId="1810434571" sldId="302"/>
            <ac:spMk id="31" creationId="{D0A7B27F-7DD2-668D-8E67-D0D8FE76282F}"/>
          </ac:spMkLst>
        </pc:spChg>
        <pc:spChg chg="add mod">
          <ac:chgData name="Diogo Pitadas Fernandes" userId="e766bbdc-3518-43c2-afcf-bd6e471c3763" providerId="ADAL" clId="{53DB5FA3-E0FC-45E2-A613-23AFC5E82904}" dt="2023-11-29T23:19:29.842" v="11917"/>
          <ac:spMkLst>
            <pc:docMk/>
            <pc:sldMk cId="1810434571" sldId="302"/>
            <ac:spMk id="32" creationId="{616050EE-1A9A-CDB4-BE09-B31E68D98D15}"/>
          </ac:spMkLst>
        </pc:spChg>
        <pc:spChg chg="add del mod">
          <ac:chgData name="Diogo Pitadas Fernandes" userId="e766bbdc-3518-43c2-afcf-bd6e471c3763" providerId="ADAL" clId="{53DB5FA3-E0FC-45E2-A613-23AFC5E82904}" dt="2023-11-28T20:18:42.513" v="2750" actId="478"/>
          <ac:spMkLst>
            <pc:docMk/>
            <pc:sldMk cId="1810434571" sldId="302"/>
            <ac:spMk id="33" creationId="{CF156D62-A7BB-76A6-28D1-4B7C77ACC782}"/>
          </ac:spMkLst>
        </pc:spChg>
        <pc:spChg chg="add mod">
          <ac:chgData name="Diogo Pitadas Fernandes" userId="e766bbdc-3518-43c2-afcf-bd6e471c3763" providerId="ADAL" clId="{53DB5FA3-E0FC-45E2-A613-23AFC5E82904}" dt="2023-11-29T23:19:29.842" v="11917"/>
          <ac:spMkLst>
            <pc:docMk/>
            <pc:sldMk cId="1810434571" sldId="302"/>
            <ac:spMk id="34" creationId="{2B099422-DEAD-0589-72C9-8B8598E2A235}"/>
          </ac:spMkLst>
        </pc:spChg>
        <pc:spChg chg="add mod">
          <ac:chgData name="Diogo Pitadas Fernandes" userId="e766bbdc-3518-43c2-afcf-bd6e471c3763" providerId="ADAL" clId="{53DB5FA3-E0FC-45E2-A613-23AFC5E82904}" dt="2023-11-29T23:19:29.842" v="11917"/>
          <ac:spMkLst>
            <pc:docMk/>
            <pc:sldMk cId="1810434571" sldId="302"/>
            <ac:spMk id="35" creationId="{ED2055FD-6E8A-4B80-D4DB-E1F1E0901CC9}"/>
          </ac:spMkLst>
        </pc:spChg>
        <pc:spChg chg="add del mod">
          <ac:chgData name="Diogo Pitadas Fernandes" userId="e766bbdc-3518-43c2-afcf-bd6e471c3763" providerId="ADAL" clId="{53DB5FA3-E0FC-45E2-A613-23AFC5E82904}" dt="2023-11-28T20:28:46.471" v="2996" actId="478"/>
          <ac:spMkLst>
            <pc:docMk/>
            <pc:sldMk cId="1810434571" sldId="302"/>
            <ac:spMk id="36" creationId="{ACC56B45-2C51-5E33-3A82-605B1B077451}"/>
          </ac:spMkLst>
        </pc:spChg>
        <pc:spChg chg="add mod">
          <ac:chgData name="Diogo Pitadas Fernandes" userId="e766bbdc-3518-43c2-afcf-bd6e471c3763" providerId="ADAL" clId="{53DB5FA3-E0FC-45E2-A613-23AFC5E82904}" dt="2023-11-29T23:19:29.842" v="11917"/>
          <ac:spMkLst>
            <pc:docMk/>
            <pc:sldMk cId="1810434571" sldId="302"/>
            <ac:spMk id="40" creationId="{F12E5373-F7B4-04C3-D8CE-4D4C4E611B15}"/>
          </ac:spMkLst>
        </pc:spChg>
        <pc:spChg chg="add mod">
          <ac:chgData name="Diogo Pitadas Fernandes" userId="e766bbdc-3518-43c2-afcf-bd6e471c3763" providerId="ADAL" clId="{53DB5FA3-E0FC-45E2-A613-23AFC5E82904}" dt="2023-11-29T23:19:29.842" v="11917"/>
          <ac:spMkLst>
            <pc:docMk/>
            <pc:sldMk cId="1810434571" sldId="302"/>
            <ac:spMk id="41" creationId="{FBDD5F3B-EAE5-DE70-B345-F0732F297C14}"/>
          </ac:spMkLst>
        </pc:spChg>
        <pc:spChg chg="add mod">
          <ac:chgData name="Diogo Pitadas Fernandes" userId="e766bbdc-3518-43c2-afcf-bd6e471c3763" providerId="ADAL" clId="{53DB5FA3-E0FC-45E2-A613-23AFC5E82904}" dt="2023-11-29T23:19:29.842" v="11917"/>
          <ac:spMkLst>
            <pc:docMk/>
            <pc:sldMk cId="1810434571" sldId="302"/>
            <ac:spMk id="42" creationId="{D59319B8-56A2-D4BD-5940-6CCB99C76B0F}"/>
          </ac:spMkLst>
        </pc:spChg>
        <pc:spChg chg="add mod">
          <ac:chgData name="Diogo Pitadas Fernandes" userId="e766bbdc-3518-43c2-afcf-bd6e471c3763" providerId="ADAL" clId="{53DB5FA3-E0FC-45E2-A613-23AFC5E82904}" dt="2023-11-29T23:19:29.842" v="11917"/>
          <ac:spMkLst>
            <pc:docMk/>
            <pc:sldMk cId="1810434571" sldId="302"/>
            <ac:spMk id="43" creationId="{3C7CBE00-5EBA-3D28-F8FC-A386574B343E}"/>
          </ac:spMkLst>
        </pc:spChg>
        <pc:spChg chg="add mod">
          <ac:chgData name="Diogo Pitadas Fernandes" userId="e766bbdc-3518-43c2-afcf-bd6e471c3763" providerId="ADAL" clId="{53DB5FA3-E0FC-45E2-A613-23AFC5E82904}" dt="2023-11-29T23:19:29.842" v="11917"/>
          <ac:spMkLst>
            <pc:docMk/>
            <pc:sldMk cId="1810434571" sldId="302"/>
            <ac:spMk id="44" creationId="{5EAB4AFA-2B1E-AF90-CAA1-8BA274AA048F}"/>
          </ac:spMkLst>
        </pc:spChg>
        <pc:spChg chg="add mod">
          <ac:chgData name="Diogo Pitadas Fernandes" userId="e766bbdc-3518-43c2-afcf-bd6e471c3763" providerId="ADAL" clId="{53DB5FA3-E0FC-45E2-A613-23AFC5E82904}" dt="2023-11-29T23:19:29.842" v="11917"/>
          <ac:spMkLst>
            <pc:docMk/>
            <pc:sldMk cId="1810434571" sldId="302"/>
            <ac:spMk id="45" creationId="{9561240C-F7C2-38F0-5F59-2D87F59DADAF}"/>
          </ac:spMkLst>
        </pc:spChg>
        <pc:spChg chg="add mod">
          <ac:chgData name="Diogo Pitadas Fernandes" userId="e766bbdc-3518-43c2-afcf-bd6e471c3763" providerId="ADAL" clId="{53DB5FA3-E0FC-45E2-A613-23AFC5E82904}" dt="2023-11-29T23:19:29.842" v="11917"/>
          <ac:spMkLst>
            <pc:docMk/>
            <pc:sldMk cId="1810434571" sldId="302"/>
            <ac:spMk id="46" creationId="{82D7916C-50C3-3BD5-83FC-D01513201A6A}"/>
          </ac:spMkLst>
        </pc:spChg>
        <pc:spChg chg="add del mod">
          <ac:chgData name="Diogo Pitadas Fernandes" userId="e766bbdc-3518-43c2-afcf-bd6e471c3763" providerId="ADAL" clId="{53DB5FA3-E0FC-45E2-A613-23AFC5E82904}" dt="2023-11-29T14:27:22.289" v="6803" actId="478"/>
          <ac:spMkLst>
            <pc:docMk/>
            <pc:sldMk cId="1810434571" sldId="302"/>
            <ac:spMk id="48" creationId="{7FF2F9A6-D07F-4CE5-9138-2335C389DFDB}"/>
          </ac:spMkLst>
        </pc:spChg>
        <pc:spChg chg="add del mod">
          <ac:chgData name="Diogo Pitadas Fernandes" userId="e766bbdc-3518-43c2-afcf-bd6e471c3763" providerId="ADAL" clId="{53DB5FA3-E0FC-45E2-A613-23AFC5E82904}" dt="2023-11-29T14:27:20.578" v="6802"/>
          <ac:spMkLst>
            <pc:docMk/>
            <pc:sldMk cId="1810434571" sldId="302"/>
            <ac:spMk id="49" creationId="{608631ED-42EF-F8EB-BF56-32FD4FB80396}"/>
          </ac:spMkLst>
        </pc:spChg>
        <pc:spChg chg="add del mod">
          <ac:chgData name="Diogo Pitadas Fernandes" userId="e766bbdc-3518-43c2-afcf-bd6e471c3763" providerId="ADAL" clId="{53DB5FA3-E0FC-45E2-A613-23AFC5E82904}" dt="2023-11-30T18:16:48.503" v="16196" actId="478"/>
          <ac:spMkLst>
            <pc:docMk/>
            <pc:sldMk cId="1810434571" sldId="302"/>
            <ac:spMk id="50" creationId="{39414070-B970-375A-1653-F11E99FAF798}"/>
          </ac:spMkLst>
        </pc:spChg>
        <pc:spChg chg="mod topLvl">
          <ac:chgData name="Diogo Pitadas Fernandes" userId="e766bbdc-3518-43c2-afcf-bd6e471c3763" providerId="ADAL" clId="{53DB5FA3-E0FC-45E2-A613-23AFC5E82904}" dt="2023-11-29T23:19:29.842" v="11917"/>
          <ac:spMkLst>
            <pc:docMk/>
            <pc:sldMk cId="1810434571" sldId="302"/>
            <ac:spMk id="65" creationId="{295F50F7-39F1-459A-83EA-1AE370A98681}"/>
          </ac:spMkLst>
        </pc:spChg>
        <pc:spChg chg="mod topLvl">
          <ac:chgData name="Diogo Pitadas Fernandes" userId="e766bbdc-3518-43c2-afcf-bd6e471c3763" providerId="ADAL" clId="{53DB5FA3-E0FC-45E2-A613-23AFC5E82904}" dt="2023-11-29T23:19:29.842" v="11917"/>
          <ac:spMkLst>
            <pc:docMk/>
            <pc:sldMk cId="1810434571" sldId="302"/>
            <ac:spMk id="66" creationId="{ADA9964B-3E2B-42C9-BCCA-46FBF371C7C7}"/>
          </ac:spMkLst>
        </pc:spChg>
        <pc:spChg chg="mod topLvl">
          <ac:chgData name="Diogo Pitadas Fernandes" userId="e766bbdc-3518-43c2-afcf-bd6e471c3763" providerId="ADAL" clId="{53DB5FA3-E0FC-45E2-A613-23AFC5E82904}" dt="2023-11-29T23:19:29.842" v="11917"/>
          <ac:spMkLst>
            <pc:docMk/>
            <pc:sldMk cId="1810434571" sldId="302"/>
            <ac:spMk id="67" creationId="{1CD70885-A33E-4FDA-9BF5-395339D66A36}"/>
          </ac:spMkLst>
        </pc:spChg>
        <pc:spChg chg="add del mod topLvl">
          <ac:chgData name="Diogo Pitadas Fernandes" userId="e766bbdc-3518-43c2-afcf-bd6e471c3763" providerId="ADAL" clId="{53DB5FA3-E0FC-45E2-A613-23AFC5E82904}" dt="2023-11-28T20:28:35.110" v="2990" actId="478"/>
          <ac:spMkLst>
            <pc:docMk/>
            <pc:sldMk cId="1810434571" sldId="302"/>
            <ac:spMk id="68" creationId="{58D679E4-F2EF-4722-8183-B44BD1999C26}"/>
          </ac:spMkLst>
        </pc:spChg>
        <pc:spChg chg="del mod topLvl">
          <ac:chgData name="Diogo Pitadas Fernandes" userId="e766bbdc-3518-43c2-afcf-bd6e471c3763" providerId="ADAL" clId="{53DB5FA3-E0FC-45E2-A613-23AFC5E82904}" dt="2023-11-28T18:18:13.188" v="369" actId="478"/>
          <ac:spMkLst>
            <pc:docMk/>
            <pc:sldMk cId="1810434571" sldId="302"/>
            <ac:spMk id="80" creationId="{6B9F52EA-0E22-4061-BE0F-771400990FCF}"/>
          </ac:spMkLst>
        </pc:spChg>
        <pc:spChg chg="add del mod topLvl">
          <ac:chgData name="Diogo Pitadas Fernandes" userId="e766bbdc-3518-43c2-afcf-bd6e471c3763" providerId="ADAL" clId="{53DB5FA3-E0FC-45E2-A613-23AFC5E82904}" dt="2023-11-28T18:26:38.233" v="658" actId="478"/>
          <ac:spMkLst>
            <pc:docMk/>
            <pc:sldMk cId="1810434571" sldId="302"/>
            <ac:spMk id="81" creationId="{997EC381-CF5E-43B6-AD90-084B2CCE6FEA}"/>
          </ac:spMkLst>
        </pc:spChg>
        <pc:spChg chg="del mod topLvl">
          <ac:chgData name="Diogo Pitadas Fernandes" userId="e766bbdc-3518-43c2-afcf-bd6e471c3763" providerId="ADAL" clId="{53DB5FA3-E0FC-45E2-A613-23AFC5E82904}" dt="2023-11-28T18:26:41.291" v="659" actId="478"/>
          <ac:spMkLst>
            <pc:docMk/>
            <pc:sldMk cId="1810434571" sldId="302"/>
            <ac:spMk id="82" creationId="{AB60C796-8A52-40C2-8AD8-18216681C010}"/>
          </ac:spMkLst>
        </pc:spChg>
        <pc:spChg chg="del mod topLvl">
          <ac:chgData name="Diogo Pitadas Fernandes" userId="e766bbdc-3518-43c2-afcf-bd6e471c3763" providerId="ADAL" clId="{53DB5FA3-E0FC-45E2-A613-23AFC5E82904}" dt="2023-11-28T18:26:42.303" v="660" actId="478"/>
          <ac:spMkLst>
            <pc:docMk/>
            <pc:sldMk cId="1810434571" sldId="302"/>
            <ac:spMk id="83" creationId="{9FB21C96-AFF5-478E-9C44-1518E9709522}"/>
          </ac:spMkLst>
        </pc:spChg>
        <pc:spChg chg="del">
          <ac:chgData name="Diogo Pitadas Fernandes" userId="e766bbdc-3518-43c2-afcf-bd6e471c3763" providerId="ADAL" clId="{53DB5FA3-E0FC-45E2-A613-23AFC5E82904}" dt="2023-11-29T14:27:18.137" v="6799" actId="478"/>
          <ac:spMkLst>
            <pc:docMk/>
            <pc:sldMk cId="1810434571" sldId="302"/>
            <ac:spMk id="113" creationId="{00000000-0000-0000-0000-000000000000}"/>
          </ac:spMkLst>
        </pc:spChg>
        <pc:spChg chg="mod">
          <ac:chgData name="Diogo Pitadas Fernandes" userId="e766bbdc-3518-43c2-afcf-bd6e471c3763" providerId="ADAL" clId="{53DB5FA3-E0FC-45E2-A613-23AFC5E82904}" dt="2023-11-29T23:19:29.842" v="11917"/>
          <ac:spMkLst>
            <pc:docMk/>
            <pc:sldMk cId="1810434571" sldId="302"/>
            <ac:spMk id="181" creationId="{F6D014FF-4ADD-3EF1-EC0C-DA44802AA34A}"/>
          </ac:spMkLst>
        </pc:spChg>
        <pc:spChg chg="add del mod">
          <ac:chgData name="Diogo Pitadas Fernandes" userId="e766bbdc-3518-43c2-afcf-bd6e471c3763" providerId="ADAL" clId="{53DB5FA3-E0FC-45E2-A613-23AFC5E82904}" dt="2023-11-29T23:19:29.842" v="11917"/>
          <ac:spMkLst>
            <pc:docMk/>
            <pc:sldMk cId="1810434571" sldId="302"/>
            <ac:spMk id="182" creationId="{6A383BAF-F97B-5DAE-E8C7-47F86996163F}"/>
          </ac:spMkLst>
        </pc:spChg>
        <pc:spChg chg="mod ord">
          <ac:chgData name="Diogo Pitadas Fernandes" userId="e766bbdc-3518-43c2-afcf-bd6e471c3763" providerId="ADAL" clId="{53DB5FA3-E0FC-45E2-A613-23AFC5E82904}" dt="2023-11-29T23:19:29.842" v="11917"/>
          <ac:spMkLst>
            <pc:docMk/>
            <pc:sldMk cId="1810434571" sldId="302"/>
            <ac:spMk id="183" creationId="{20863C1F-29AF-F8C8-9E0D-AF73D0352DDD}"/>
          </ac:spMkLst>
        </pc:spChg>
        <pc:spChg chg="mod">
          <ac:chgData name="Diogo Pitadas Fernandes" userId="e766bbdc-3518-43c2-afcf-bd6e471c3763" providerId="ADAL" clId="{53DB5FA3-E0FC-45E2-A613-23AFC5E82904}" dt="2023-11-29T23:19:29.842" v="11917"/>
          <ac:spMkLst>
            <pc:docMk/>
            <pc:sldMk cId="1810434571" sldId="302"/>
            <ac:spMk id="184" creationId="{AA7DDB5B-16F0-D015-CF5C-BBE88F4B9BA4}"/>
          </ac:spMkLst>
        </pc:spChg>
        <pc:spChg chg="mod">
          <ac:chgData name="Diogo Pitadas Fernandes" userId="e766bbdc-3518-43c2-afcf-bd6e471c3763" providerId="ADAL" clId="{53DB5FA3-E0FC-45E2-A613-23AFC5E82904}" dt="2023-11-30T15:59:38.418" v="12159" actId="20577"/>
          <ac:spMkLst>
            <pc:docMk/>
            <pc:sldMk cId="1810434571" sldId="302"/>
            <ac:spMk id="185" creationId="{ED25C2B0-4896-8E53-0AB8-FCFE99BE24FC}"/>
          </ac:spMkLst>
        </pc:spChg>
        <pc:spChg chg="mod">
          <ac:chgData name="Diogo Pitadas Fernandes" userId="e766bbdc-3518-43c2-afcf-bd6e471c3763" providerId="ADAL" clId="{53DB5FA3-E0FC-45E2-A613-23AFC5E82904}" dt="2023-11-29T23:19:29.842" v="11917"/>
          <ac:spMkLst>
            <pc:docMk/>
            <pc:sldMk cId="1810434571" sldId="302"/>
            <ac:spMk id="188" creationId="{EDC503BD-DA3F-F26F-A00F-08FB1FBFDC33}"/>
          </ac:spMkLst>
        </pc:spChg>
        <pc:spChg chg="mod">
          <ac:chgData name="Diogo Pitadas Fernandes" userId="e766bbdc-3518-43c2-afcf-bd6e471c3763" providerId="ADAL" clId="{53DB5FA3-E0FC-45E2-A613-23AFC5E82904}" dt="2023-11-29T23:19:29.842" v="11917"/>
          <ac:spMkLst>
            <pc:docMk/>
            <pc:sldMk cId="1810434571" sldId="302"/>
            <ac:spMk id="190" creationId="{2092C7F6-15ED-3B16-A6A3-DEDB7C3EAD28}"/>
          </ac:spMkLst>
        </pc:spChg>
        <pc:grpChg chg="add mod">
          <ac:chgData name="Diogo Pitadas Fernandes" userId="e766bbdc-3518-43c2-afcf-bd6e471c3763" providerId="ADAL" clId="{53DB5FA3-E0FC-45E2-A613-23AFC5E82904}" dt="2023-11-29T23:19:29.842" v="11917"/>
          <ac:grpSpMkLst>
            <pc:docMk/>
            <pc:sldMk cId="1810434571" sldId="302"/>
            <ac:grpSpMk id="37" creationId="{AD363A35-FE48-5B8E-AC45-64B7C82304D1}"/>
          </ac:grpSpMkLst>
        </pc:grpChg>
        <pc:grpChg chg="add mod">
          <ac:chgData name="Diogo Pitadas Fernandes" userId="e766bbdc-3518-43c2-afcf-bd6e471c3763" providerId="ADAL" clId="{53DB5FA3-E0FC-45E2-A613-23AFC5E82904}" dt="2023-11-29T23:19:29.842" v="11917"/>
          <ac:grpSpMkLst>
            <pc:docMk/>
            <pc:sldMk cId="1810434571" sldId="302"/>
            <ac:grpSpMk id="38" creationId="{81739855-C2EF-3036-2634-6E9A1AA3690B}"/>
          </ac:grpSpMkLst>
        </pc:grpChg>
        <pc:grpChg chg="add mod ord">
          <ac:chgData name="Diogo Pitadas Fernandes" userId="e766bbdc-3518-43c2-afcf-bd6e471c3763" providerId="ADAL" clId="{53DB5FA3-E0FC-45E2-A613-23AFC5E82904}" dt="2023-11-29T23:19:29.842" v="11917"/>
          <ac:grpSpMkLst>
            <pc:docMk/>
            <pc:sldMk cId="1810434571" sldId="302"/>
            <ac:grpSpMk id="39" creationId="{0F4B1ED8-DFF2-6538-2826-23F5C38CFD7E}"/>
          </ac:grpSpMkLst>
        </pc:grpChg>
        <pc:grpChg chg="del">
          <ac:chgData name="Diogo Pitadas Fernandes" userId="e766bbdc-3518-43c2-afcf-bd6e471c3763" providerId="ADAL" clId="{53DB5FA3-E0FC-45E2-A613-23AFC5E82904}" dt="2023-11-28T18:08:46.751" v="45" actId="165"/>
          <ac:grpSpMkLst>
            <pc:docMk/>
            <pc:sldMk cId="1810434571" sldId="302"/>
            <ac:grpSpMk id="102" creationId="{609A2A8D-E653-4AE0-65C5-3197388E6A51}"/>
          </ac:grpSpMkLst>
        </pc:grpChg>
        <pc:grpChg chg="del mod">
          <ac:chgData name="Diogo Pitadas Fernandes" userId="e766bbdc-3518-43c2-afcf-bd6e471c3763" providerId="ADAL" clId="{53DB5FA3-E0FC-45E2-A613-23AFC5E82904}" dt="2023-11-28T18:20:24.563" v="385" actId="478"/>
          <ac:grpSpMkLst>
            <pc:docMk/>
            <pc:sldMk cId="1810434571" sldId="302"/>
            <ac:grpSpMk id="140" creationId="{C1B0DD8A-6B86-8B1B-D86B-5308A780533C}"/>
          </ac:grpSpMkLst>
        </pc:grpChg>
        <pc:grpChg chg="del mod">
          <ac:chgData name="Diogo Pitadas Fernandes" userId="e766bbdc-3518-43c2-afcf-bd6e471c3763" providerId="ADAL" clId="{53DB5FA3-E0FC-45E2-A613-23AFC5E82904}" dt="2023-11-28T18:20:25.373" v="386" actId="478"/>
          <ac:grpSpMkLst>
            <pc:docMk/>
            <pc:sldMk cId="1810434571" sldId="302"/>
            <ac:grpSpMk id="169" creationId="{9F024EBF-BA18-8AC2-494C-E56C7CB331E3}"/>
          </ac:grpSpMkLst>
        </pc:grpChg>
        <pc:grpChg chg="del mod">
          <ac:chgData name="Diogo Pitadas Fernandes" userId="e766bbdc-3518-43c2-afcf-bd6e471c3763" providerId="ADAL" clId="{53DB5FA3-E0FC-45E2-A613-23AFC5E82904}" dt="2023-11-28T18:23:58.231" v="504" actId="478"/>
          <ac:grpSpMkLst>
            <pc:docMk/>
            <pc:sldMk cId="1810434571" sldId="302"/>
            <ac:grpSpMk id="175" creationId="{A5D61649-5B03-2F54-3E64-2532F0A87FD5}"/>
          </ac:grpSpMkLst>
        </pc:grpChg>
        <pc:picChg chg="add mod">
          <ac:chgData name="Diogo Pitadas Fernandes" userId="e766bbdc-3518-43c2-afcf-bd6e471c3763" providerId="ADAL" clId="{53DB5FA3-E0FC-45E2-A613-23AFC5E82904}" dt="2023-11-29T23:19:29.842" v="11917"/>
          <ac:picMkLst>
            <pc:docMk/>
            <pc:sldMk cId="1810434571" sldId="302"/>
            <ac:picMk id="12" creationId="{3180FA04-1E33-4FD5-01D4-4162BBFBAB62}"/>
          </ac:picMkLst>
        </pc:picChg>
        <pc:picChg chg="add mod">
          <ac:chgData name="Diogo Pitadas Fernandes" userId="e766bbdc-3518-43c2-afcf-bd6e471c3763" providerId="ADAL" clId="{53DB5FA3-E0FC-45E2-A613-23AFC5E82904}" dt="2023-11-29T23:19:29.842" v="11917"/>
          <ac:picMkLst>
            <pc:docMk/>
            <pc:sldMk cId="1810434571" sldId="302"/>
            <ac:picMk id="14" creationId="{EAA9478F-D965-D6A8-9F78-FD358AF4F326}"/>
          </ac:picMkLst>
        </pc:picChg>
        <pc:picChg chg="add del mod">
          <ac:chgData name="Diogo Pitadas Fernandes" userId="e766bbdc-3518-43c2-afcf-bd6e471c3763" providerId="ADAL" clId="{53DB5FA3-E0FC-45E2-A613-23AFC5E82904}" dt="2023-11-28T20:28:34.502" v="2989" actId="478"/>
          <ac:picMkLst>
            <pc:docMk/>
            <pc:sldMk cId="1810434571" sldId="302"/>
            <ac:picMk id="15" creationId="{DB8CEDB4-0AFC-A95C-4445-A96AE1F53B8F}"/>
          </ac:picMkLst>
        </pc:picChg>
        <pc:picChg chg="add del mod">
          <ac:chgData name="Diogo Pitadas Fernandes" userId="e766bbdc-3518-43c2-afcf-bd6e471c3763" providerId="ADAL" clId="{53DB5FA3-E0FC-45E2-A613-23AFC5E82904}" dt="2023-11-28T19:15:37.432" v="2029" actId="478"/>
          <ac:picMkLst>
            <pc:docMk/>
            <pc:sldMk cId="1810434571" sldId="302"/>
            <ac:picMk id="29" creationId="{ABB2FA8E-3660-3A58-7038-6E92276EF7C1}"/>
          </ac:picMkLst>
        </pc:picChg>
        <pc:picChg chg="mod">
          <ac:chgData name="Diogo Pitadas Fernandes" userId="e766bbdc-3518-43c2-afcf-bd6e471c3763" providerId="ADAL" clId="{53DB5FA3-E0FC-45E2-A613-23AFC5E82904}" dt="2023-11-29T23:19:29.842" v="11917"/>
          <ac:picMkLst>
            <pc:docMk/>
            <pc:sldMk cId="1810434571" sldId="302"/>
            <ac:picMk id="161" creationId="{108B0944-BF75-07EC-9FCF-73D41ACE59C8}"/>
          </ac:picMkLst>
        </pc:picChg>
        <pc:cxnChg chg="add del">
          <ac:chgData name="Diogo Pitadas Fernandes" userId="e766bbdc-3518-43c2-afcf-bd6e471c3763" providerId="ADAL" clId="{53DB5FA3-E0FC-45E2-A613-23AFC5E82904}" dt="2023-11-28T18:11:06.917" v="62" actId="478"/>
          <ac:cxnSpMkLst>
            <pc:docMk/>
            <pc:sldMk cId="1810434571" sldId="302"/>
            <ac:cxnSpMk id="5" creationId="{7774EA99-6A1A-D51D-FBF5-631A5B026030}"/>
          </ac:cxnSpMkLst>
        </pc:cxnChg>
        <pc:cxnChg chg="add mod">
          <ac:chgData name="Diogo Pitadas Fernandes" userId="e766bbdc-3518-43c2-afcf-bd6e471c3763" providerId="ADAL" clId="{53DB5FA3-E0FC-45E2-A613-23AFC5E82904}" dt="2023-11-29T23:19:29.842" v="11917"/>
          <ac:cxnSpMkLst>
            <pc:docMk/>
            <pc:sldMk cId="1810434571" sldId="302"/>
            <ac:cxnSpMk id="23" creationId="{8D779E1D-DEE4-953E-A882-8A61626306E6}"/>
          </ac:cxnSpMkLst>
        </pc:cxnChg>
        <pc:cxnChg chg="add mod">
          <ac:chgData name="Diogo Pitadas Fernandes" userId="e766bbdc-3518-43c2-afcf-bd6e471c3763" providerId="ADAL" clId="{53DB5FA3-E0FC-45E2-A613-23AFC5E82904}" dt="2023-11-29T23:19:29.842" v="11917"/>
          <ac:cxnSpMkLst>
            <pc:docMk/>
            <pc:sldMk cId="1810434571" sldId="302"/>
            <ac:cxnSpMk id="24" creationId="{BB227A1A-6EFB-400B-3417-C8C47B7BDAF0}"/>
          </ac:cxnSpMkLst>
        </pc:cxnChg>
        <pc:cxnChg chg="mod">
          <ac:chgData name="Diogo Pitadas Fernandes" userId="e766bbdc-3518-43c2-afcf-bd6e471c3763" providerId="ADAL" clId="{53DB5FA3-E0FC-45E2-A613-23AFC5E82904}" dt="2023-11-28T18:23:58.231" v="504" actId="478"/>
          <ac:cxnSpMkLst>
            <pc:docMk/>
            <pc:sldMk cId="1810434571" sldId="302"/>
            <ac:cxnSpMk id="167" creationId="{8B12ABC4-DA9B-B45C-1721-7B9A2BB89BF2}"/>
          </ac:cxnSpMkLst>
        </pc:cxnChg>
      </pc:sldChg>
      <pc:sldChg chg="addSp delSp modSp mod modNotes">
        <pc:chgData name="Diogo Pitadas Fernandes" userId="e766bbdc-3518-43c2-afcf-bd6e471c3763" providerId="ADAL" clId="{53DB5FA3-E0FC-45E2-A613-23AFC5E82904}" dt="2023-12-01T19:04:19.507" v="21178" actId="1076"/>
        <pc:sldMkLst>
          <pc:docMk/>
          <pc:sldMk cId="3373183153" sldId="307"/>
        </pc:sldMkLst>
        <pc:spChg chg="add mod">
          <ac:chgData name="Diogo Pitadas Fernandes" userId="e766bbdc-3518-43c2-afcf-bd6e471c3763" providerId="ADAL" clId="{53DB5FA3-E0FC-45E2-A613-23AFC5E82904}" dt="2023-11-30T17:59:00.318" v="15743" actId="1036"/>
          <ac:spMkLst>
            <pc:docMk/>
            <pc:sldMk cId="3373183153" sldId="307"/>
            <ac:spMk id="2" creationId="{6CC817C6-42DE-E9C4-BD40-B048267EB553}"/>
          </ac:spMkLst>
        </pc:spChg>
        <pc:spChg chg="add del mod">
          <ac:chgData name="Diogo Pitadas Fernandes" userId="e766bbdc-3518-43c2-afcf-bd6e471c3763" providerId="ADAL" clId="{53DB5FA3-E0FC-45E2-A613-23AFC5E82904}" dt="2023-11-30T17:59:04.231" v="15744" actId="478"/>
          <ac:spMkLst>
            <pc:docMk/>
            <pc:sldMk cId="3373183153" sldId="307"/>
            <ac:spMk id="3" creationId="{8231D780-475B-8D8B-B8E8-D5F9605C7B82}"/>
          </ac:spMkLst>
        </pc:spChg>
        <pc:spChg chg="add del mod">
          <ac:chgData name="Diogo Pitadas Fernandes" userId="e766bbdc-3518-43c2-afcf-bd6e471c3763" providerId="ADAL" clId="{53DB5FA3-E0FC-45E2-A613-23AFC5E82904}" dt="2023-11-30T17:58:39.482" v="15723" actId="478"/>
          <ac:spMkLst>
            <pc:docMk/>
            <pc:sldMk cId="3373183153" sldId="307"/>
            <ac:spMk id="5" creationId="{9D82481A-449E-6B92-43B8-AC0B13AF6ACD}"/>
          </ac:spMkLst>
        </pc:spChg>
        <pc:spChg chg="mod">
          <ac:chgData name="Diogo Pitadas Fernandes" userId="e766bbdc-3518-43c2-afcf-bd6e471c3763" providerId="ADAL" clId="{53DB5FA3-E0FC-45E2-A613-23AFC5E82904}" dt="2023-11-30T18:04:51.869" v="15938" actId="165"/>
          <ac:spMkLst>
            <pc:docMk/>
            <pc:sldMk cId="3373183153" sldId="307"/>
            <ac:spMk id="13" creationId="{311F0012-91F6-38C3-3030-995C298ADE1B}"/>
          </ac:spMkLst>
        </pc:spChg>
        <pc:spChg chg="mod">
          <ac:chgData name="Diogo Pitadas Fernandes" userId="e766bbdc-3518-43c2-afcf-bd6e471c3763" providerId="ADAL" clId="{53DB5FA3-E0FC-45E2-A613-23AFC5E82904}" dt="2023-11-30T18:04:51.869" v="15938" actId="165"/>
          <ac:spMkLst>
            <pc:docMk/>
            <pc:sldMk cId="3373183153" sldId="307"/>
            <ac:spMk id="14" creationId="{3D4BCF87-34AB-0563-C906-F45052CE07A2}"/>
          </ac:spMkLst>
        </pc:spChg>
        <pc:spChg chg="mod">
          <ac:chgData name="Diogo Pitadas Fernandes" userId="e766bbdc-3518-43c2-afcf-bd6e471c3763" providerId="ADAL" clId="{53DB5FA3-E0FC-45E2-A613-23AFC5E82904}" dt="2023-11-30T18:04:51.869" v="15938" actId="165"/>
          <ac:spMkLst>
            <pc:docMk/>
            <pc:sldMk cId="3373183153" sldId="307"/>
            <ac:spMk id="15" creationId="{C15DAFEC-A42F-5BCD-03DE-3323F1451EB8}"/>
          </ac:spMkLst>
        </pc:spChg>
        <pc:spChg chg="mod">
          <ac:chgData name="Diogo Pitadas Fernandes" userId="e766bbdc-3518-43c2-afcf-bd6e471c3763" providerId="ADAL" clId="{53DB5FA3-E0FC-45E2-A613-23AFC5E82904}" dt="2023-11-30T18:04:51.869" v="15938" actId="165"/>
          <ac:spMkLst>
            <pc:docMk/>
            <pc:sldMk cId="3373183153" sldId="307"/>
            <ac:spMk id="16" creationId="{DBF9C970-B4B2-419B-8377-5DC8CFCE4A81}"/>
          </ac:spMkLst>
        </pc:spChg>
        <pc:spChg chg="mod">
          <ac:chgData name="Diogo Pitadas Fernandes" userId="e766bbdc-3518-43c2-afcf-bd6e471c3763" providerId="ADAL" clId="{53DB5FA3-E0FC-45E2-A613-23AFC5E82904}" dt="2023-11-29T10:48:41.794" v="4021"/>
          <ac:spMkLst>
            <pc:docMk/>
            <pc:sldMk cId="3373183153" sldId="307"/>
            <ac:spMk id="17" creationId="{979C7E0D-1674-376B-0D96-99BB05060573}"/>
          </ac:spMkLst>
        </pc:spChg>
        <pc:spChg chg="mod">
          <ac:chgData name="Diogo Pitadas Fernandes" userId="e766bbdc-3518-43c2-afcf-bd6e471c3763" providerId="ADAL" clId="{53DB5FA3-E0FC-45E2-A613-23AFC5E82904}" dt="2023-11-29T10:48:41.794" v="4021"/>
          <ac:spMkLst>
            <pc:docMk/>
            <pc:sldMk cId="3373183153" sldId="307"/>
            <ac:spMk id="18" creationId="{B6490D51-95F0-6288-7B70-DD09ADA89201}"/>
          </ac:spMkLst>
        </pc:spChg>
        <pc:spChg chg="add mod ord">
          <ac:chgData name="Diogo Pitadas Fernandes" userId="e766bbdc-3518-43c2-afcf-bd6e471c3763" providerId="ADAL" clId="{53DB5FA3-E0FC-45E2-A613-23AFC5E82904}" dt="2023-11-30T21:34:23.510" v="16983" actId="171"/>
          <ac:spMkLst>
            <pc:docMk/>
            <pc:sldMk cId="3373183153" sldId="307"/>
            <ac:spMk id="19" creationId="{A9DF0D14-141F-739A-10A9-1F7838437616}"/>
          </ac:spMkLst>
        </pc:spChg>
        <pc:spChg chg="mod">
          <ac:chgData name="Diogo Pitadas Fernandes" userId="e766bbdc-3518-43c2-afcf-bd6e471c3763" providerId="ADAL" clId="{53DB5FA3-E0FC-45E2-A613-23AFC5E82904}" dt="2023-11-29T10:48:41.794" v="4021"/>
          <ac:spMkLst>
            <pc:docMk/>
            <pc:sldMk cId="3373183153" sldId="307"/>
            <ac:spMk id="19" creationId="{B20CEC31-25E9-7004-03AF-AD52C3DE792D}"/>
          </ac:spMkLst>
        </pc:spChg>
        <pc:spChg chg="mod">
          <ac:chgData name="Diogo Pitadas Fernandes" userId="e766bbdc-3518-43c2-afcf-bd6e471c3763" providerId="ADAL" clId="{53DB5FA3-E0FC-45E2-A613-23AFC5E82904}" dt="2023-11-29T10:48:41.794" v="4021"/>
          <ac:spMkLst>
            <pc:docMk/>
            <pc:sldMk cId="3373183153" sldId="307"/>
            <ac:spMk id="20" creationId="{B05F104E-F6B3-BA2C-2FC1-E40E6A005739}"/>
          </ac:spMkLst>
        </pc:spChg>
        <pc:spChg chg="mod">
          <ac:chgData name="Diogo Pitadas Fernandes" userId="e766bbdc-3518-43c2-afcf-bd6e471c3763" providerId="ADAL" clId="{53DB5FA3-E0FC-45E2-A613-23AFC5E82904}" dt="2023-11-29T10:48:41.794" v="4021"/>
          <ac:spMkLst>
            <pc:docMk/>
            <pc:sldMk cId="3373183153" sldId="307"/>
            <ac:spMk id="21" creationId="{E17C4215-6DC6-6657-0F9E-8ADC1A1D66BA}"/>
          </ac:spMkLst>
        </pc:spChg>
        <pc:spChg chg="mod">
          <ac:chgData name="Diogo Pitadas Fernandes" userId="e766bbdc-3518-43c2-afcf-bd6e471c3763" providerId="ADAL" clId="{53DB5FA3-E0FC-45E2-A613-23AFC5E82904}" dt="2023-11-29T10:48:41.794" v="4021"/>
          <ac:spMkLst>
            <pc:docMk/>
            <pc:sldMk cId="3373183153" sldId="307"/>
            <ac:spMk id="22" creationId="{4611D41D-1A2B-40FA-1C99-16932CA221F1}"/>
          </ac:spMkLst>
        </pc:spChg>
        <pc:spChg chg="mod">
          <ac:chgData name="Diogo Pitadas Fernandes" userId="e766bbdc-3518-43c2-afcf-bd6e471c3763" providerId="ADAL" clId="{53DB5FA3-E0FC-45E2-A613-23AFC5E82904}" dt="2023-11-29T23:19:29.842" v="11917"/>
          <ac:spMkLst>
            <pc:docMk/>
            <pc:sldMk cId="3373183153" sldId="307"/>
            <ac:spMk id="24" creationId="{1C699645-2A43-F615-3A7C-BB71657D939C}"/>
          </ac:spMkLst>
        </pc:spChg>
        <pc:spChg chg="mod">
          <ac:chgData name="Diogo Pitadas Fernandes" userId="e766bbdc-3518-43c2-afcf-bd6e471c3763" providerId="ADAL" clId="{53DB5FA3-E0FC-45E2-A613-23AFC5E82904}" dt="2023-11-29T10:48:41.794" v="4021"/>
          <ac:spMkLst>
            <pc:docMk/>
            <pc:sldMk cId="3373183153" sldId="307"/>
            <ac:spMk id="25" creationId="{FC6E30F8-3566-D146-31C7-83311495B561}"/>
          </ac:spMkLst>
        </pc:spChg>
        <pc:spChg chg="mod">
          <ac:chgData name="Diogo Pitadas Fernandes" userId="e766bbdc-3518-43c2-afcf-bd6e471c3763" providerId="ADAL" clId="{53DB5FA3-E0FC-45E2-A613-23AFC5E82904}" dt="2023-11-29T10:48:41.794" v="4021"/>
          <ac:spMkLst>
            <pc:docMk/>
            <pc:sldMk cId="3373183153" sldId="307"/>
            <ac:spMk id="26" creationId="{9E15E6F2-3C3B-A45D-38FB-07E549D532A9}"/>
          </ac:spMkLst>
        </pc:spChg>
        <pc:spChg chg="mod">
          <ac:chgData name="Diogo Pitadas Fernandes" userId="e766bbdc-3518-43c2-afcf-bd6e471c3763" providerId="ADAL" clId="{53DB5FA3-E0FC-45E2-A613-23AFC5E82904}" dt="2023-11-29T10:48:41.794" v="4021"/>
          <ac:spMkLst>
            <pc:docMk/>
            <pc:sldMk cId="3373183153" sldId="307"/>
            <ac:spMk id="27" creationId="{446B9CD9-2522-1577-AECD-457B4889D63F}"/>
          </ac:spMkLst>
        </pc:spChg>
        <pc:spChg chg="mod">
          <ac:chgData name="Diogo Pitadas Fernandes" userId="e766bbdc-3518-43c2-afcf-bd6e471c3763" providerId="ADAL" clId="{53DB5FA3-E0FC-45E2-A613-23AFC5E82904}" dt="2023-11-30T18:04:51.869" v="15938" actId="165"/>
          <ac:spMkLst>
            <pc:docMk/>
            <pc:sldMk cId="3373183153" sldId="307"/>
            <ac:spMk id="29" creationId="{99B4393E-8EED-1CF1-2FEA-26B7265641C0}"/>
          </ac:spMkLst>
        </pc:spChg>
        <pc:spChg chg="mod">
          <ac:chgData name="Diogo Pitadas Fernandes" userId="e766bbdc-3518-43c2-afcf-bd6e471c3763" providerId="ADAL" clId="{53DB5FA3-E0FC-45E2-A613-23AFC5E82904}" dt="2023-11-30T18:04:51.869" v="15938" actId="165"/>
          <ac:spMkLst>
            <pc:docMk/>
            <pc:sldMk cId="3373183153" sldId="307"/>
            <ac:spMk id="30" creationId="{184C6CF4-8CD8-0527-D581-D244839F705A}"/>
          </ac:spMkLst>
        </pc:spChg>
        <pc:spChg chg="mod">
          <ac:chgData name="Diogo Pitadas Fernandes" userId="e766bbdc-3518-43c2-afcf-bd6e471c3763" providerId="ADAL" clId="{53DB5FA3-E0FC-45E2-A613-23AFC5E82904}" dt="2023-11-30T18:02:07.899" v="15827" actId="1038"/>
          <ac:spMkLst>
            <pc:docMk/>
            <pc:sldMk cId="3373183153" sldId="307"/>
            <ac:spMk id="31" creationId="{D974AF1F-131B-599F-EB56-019B4DE075F1}"/>
          </ac:spMkLst>
        </pc:spChg>
        <pc:spChg chg="mod">
          <ac:chgData name="Diogo Pitadas Fernandes" userId="e766bbdc-3518-43c2-afcf-bd6e471c3763" providerId="ADAL" clId="{53DB5FA3-E0FC-45E2-A613-23AFC5E82904}" dt="2023-11-29T23:19:29.842" v="11917"/>
          <ac:spMkLst>
            <pc:docMk/>
            <pc:sldMk cId="3373183153" sldId="307"/>
            <ac:spMk id="33" creationId="{B7AF261D-582B-6A1F-F7E3-BD460652C22D}"/>
          </ac:spMkLst>
        </pc:spChg>
        <pc:spChg chg="mod">
          <ac:chgData name="Diogo Pitadas Fernandes" userId="e766bbdc-3518-43c2-afcf-bd6e471c3763" providerId="ADAL" clId="{53DB5FA3-E0FC-45E2-A613-23AFC5E82904}" dt="2023-11-29T23:19:29.842" v="11917"/>
          <ac:spMkLst>
            <pc:docMk/>
            <pc:sldMk cId="3373183153" sldId="307"/>
            <ac:spMk id="34" creationId="{0CFB9290-18A4-43FA-3D33-6B0D0BF506C2}"/>
          </ac:spMkLst>
        </pc:spChg>
        <pc:spChg chg="mod">
          <ac:chgData name="Diogo Pitadas Fernandes" userId="e766bbdc-3518-43c2-afcf-bd6e471c3763" providerId="ADAL" clId="{53DB5FA3-E0FC-45E2-A613-23AFC5E82904}" dt="2023-11-30T18:06:14.754" v="15945" actId="14100"/>
          <ac:spMkLst>
            <pc:docMk/>
            <pc:sldMk cId="3373183153" sldId="307"/>
            <ac:spMk id="35" creationId="{AB422913-2C4B-B64C-EE68-D1EF9C4F82D1}"/>
          </ac:spMkLst>
        </pc:spChg>
        <pc:spChg chg="mod">
          <ac:chgData name="Diogo Pitadas Fernandes" userId="e766bbdc-3518-43c2-afcf-bd6e471c3763" providerId="ADAL" clId="{53DB5FA3-E0FC-45E2-A613-23AFC5E82904}" dt="2023-11-30T18:06:20.737" v="15946" actId="14100"/>
          <ac:spMkLst>
            <pc:docMk/>
            <pc:sldMk cId="3373183153" sldId="307"/>
            <ac:spMk id="36" creationId="{B0CE6ED3-E2CF-73EC-816B-F81CD60C1D74}"/>
          </ac:spMkLst>
        </pc:spChg>
        <pc:spChg chg="mod">
          <ac:chgData name="Diogo Pitadas Fernandes" userId="e766bbdc-3518-43c2-afcf-bd6e471c3763" providerId="ADAL" clId="{53DB5FA3-E0FC-45E2-A613-23AFC5E82904}" dt="2023-11-30T18:06:23.931" v="15947" actId="14100"/>
          <ac:spMkLst>
            <pc:docMk/>
            <pc:sldMk cId="3373183153" sldId="307"/>
            <ac:spMk id="37" creationId="{024A5458-37B3-DD54-3458-F48C05F8490C}"/>
          </ac:spMkLst>
        </pc:spChg>
        <pc:spChg chg="mod">
          <ac:chgData name="Diogo Pitadas Fernandes" userId="e766bbdc-3518-43c2-afcf-bd6e471c3763" providerId="ADAL" clId="{53DB5FA3-E0FC-45E2-A613-23AFC5E82904}" dt="2023-11-30T18:04:51.869" v="15938" actId="165"/>
          <ac:spMkLst>
            <pc:docMk/>
            <pc:sldMk cId="3373183153" sldId="307"/>
            <ac:spMk id="38" creationId="{813ABBFD-E0C2-1563-D2B6-00C2728DE428}"/>
          </ac:spMkLst>
        </pc:spChg>
        <pc:spChg chg="mod">
          <ac:chgData name="Diogo Pitadas Fernandes" userId="e766bbdc-3518-43c2-afcf-bd6e471c3763" providerId="ADAL" clId="{53DB5FA3-E0FC-45E2-A613-23AFC5E82904}" dt="2023-11-30T18:04:51.869" v="15938" actId="165"/>
          <ac:spMkLst>
            <pc:docMk/>
            <pc:sldMk cId="3373183153" sldId="307"/>
            <ac:spMk id="41" creationId="{3590FC8C-F538-C9A6-5E2D-C998B43DE306}"/>
          </ac:spMkLst>
        </pc:spChg>
        <pc:spChg chg="mod">
          <ac:chgData name="Diogo Pitadas Fernandes" userId="e766bbdc-3518-43c2-afcf-bd6e471c3763" providerId="ADAL" clId="{53DB5FA3-E0FC-45E2-A613-23AFC5E82904}" dt="2023-11-30T18:04:51.869" v="15938" actId="165"/>
          <ac:spMkLst>
            <pc:docMk/>
            <pc:sldMk cId="3373183153" sldId="307"/>
            <ac:spMk id="42" creationId="{B7681C21-C171-8341-CB23-8E10EEC95278}"/>
          </ac:spMkLst>
        </pc:spChg>
        <pc:spChg chg="mod">
          <ac:chgData name="Diogo Pitadas Fernandes" userId="e766bbdc-3518-43c2-afcf-bd6e471c3763" providerId="ADAL" clId="{53DB5FA3-E0FC-45E2-A613-23AFC5E82904}" dt="2023-11-30T18:04:51.869" v="15938" actId="165"/>
          <ac:spMkLst>
            <pc:docMk/>
            <pc:sldMk cId="3373183153" sldId="307"/>
            <ac:spMk id="43" creationId="{85CE1A23-DD2F-1F16-4C2C-794034FFFE36}"/>
          </ac:spMkLst>
        </pc:spChg>
        <pc:spChg chg="mod">
          <ac:chgData name="Diogo Pitadas Fernandes" userId="e766bbdc-3518-43c2-afcf-bd6e471c3763" providerId="ADAL" clId="{53DB5FA3-E0FC-45E2-A613-23AFC5E82904}" dt="2023-11-30T18:04:51.869" v="15938" actId="165"/>
          <ac:spMkLst>
            <pc:docMk/>
            <pc:sldMk cId="3373183153" sldId="307"/>
            <ac:spMk id="44" creationId="{5E415C68-EAEC-1662-D054-CA99B5DBFC1C}"/>
          </ac:spMkLst>
        </pc:spChg>
        <pc:spChg chg="mod topLvl">
          <ac:chgData name="Diogo Pitadas Fernandes" userId="e766bbdc-3518-43c2-afcf-bd6e471c3763" providerId="ADAL" clId="{53DB5FA3-E0FC-45E2-A613-23AFC5E82904}" dt="2023-11-30T18:05:22.377" v="15941" actId="164"/>
          <ac:spMkLst>
            <pc:docMk/>
            <pc:sldMk cId="3373183153" sldId="307"/>
            <ac:spMk id="46" creationId="{AA9FE930-3505-64FD-118C-AF84D86CC843}"/>
          </ac:spMkLst>
        </pc:spChg>
        <pc:spChg chg="mod topLvl">
          <ac:chgData name="Diogo Pitadas Fernandes" userId="e766bbdc-3518-43c2-afcf-bd6e471c3763" providerId="ADAL" clId="{53DB5FA3-E0FC-45E2-A613-23AFC5E82904}" dt="2023-11-30T18:05:22.377" v="15941" actId="164"/>
          <ac:spMkLst>
            <pc:docMk/>
            <pc:sldMk cId="3373183153" sldId="307"/>
            <ac:spMk id="47" creationId="{3A5487FD-1E87-A4ED-DD7C-4521F7F47786}"/>
          </ac:spMkLst>
        </pc:spChg>
        <pc:spChg chg="mod">
          <ac:chgData name="Diogo Pitadas Fernandes" userId="e766bbdc-3518-43c2-afcf-bd6e471c3763" providerId="ADAL" clId="{53DB5FA3-E0FC-45E2-A613-23AFC5E82904}" dt="2023-11-30T18:04:51.869" v="15938" actId="165"/>
          <ac:spMkLst>
            <pc:docMk/>
            <pc:sldMk cId="3373183153" sldId="307"/>
            <ac:spMk id="48" creationId="{2A231A0F-C568-D1E7-2890-28246CF04E70}"/>
          </ac:spMkLst>
        </pc:spChg>
        <pc:spChg chg="mod">
          <ac:chgData name="Diogo Pitadas Fernandes" userId="e766bbdc-3518-43c2-afcf-bd6e471c3763" providerId="ADAL" clId="{53DB5FA3-E0FC-45E2-A613-23AFC5E82904}" dt="2023-11-30T18:04:51.869" v="15938" actId="165"/>
          <ac:spMkLst>
            <pc:docMk/>
            <pc:sldMk cId="3373183153" sldId="307"/>
            <ac:spMk id="49" creationId="{141FE01E-CC4B-618F-0A54-78495FB695B3}"/>
          </ac:spMkLst>
        </pc:spChg>
        <pc:spChg chg="mod">
          <ac:chgData name="Diogo Pitadas Fernandes" userId="e766bbdc-3518-43c2-afcf-bd6e471c3763" providerId="ADAL" clId="{53DB5FA3-E0FC-45E2-A613-23AFC5E82904}" dt="2023-11-30T18:04:51.869" v="15938" actId="165"/>
          <ac:spMkLst>
            <pc:docMk/>
            <pc:sldMk cId="3373183153" sldId="307"/>
            <ac:spMk id="50" creationId="{EE92FABE-048A-AEAC-32E9-D13590E03D6C}"/>
          </ac:spMkLst>
        </pc:spChg>
        <pc:spChg chg="mod">
          <ac:chgData name="Diogo Pitadas Fernandes" userId="e766bbdc-3518-43c2-afcf-bd6e471c3763" providerId="ADAL" clId="{53DB5FA3-E0FC-45E2-A613-23AFC5E82904}" dt="2023-11-30T18:04:51.869" v="15938" actId="165"/>
          <ac:spMkLst>
            <pc:docMk/>
            <pc:sldMk cId="3373183153" sldId="307"/>
            <ac:spMk id="51" creationId="{CAA7D236-A388-01B8-86D4-18CFC673708B}"/>
          </ac:spMkLst>
        </pc:spChg>
        <pc:spChg chg="mod">
          <ac:chgData name="Diogo Pitadas Fernandes" userId="e766bbdc-3518-43c2-afcf-bd6e471c3763" providerId="ADAL" clId="{53DB5FA3-E0FC-45E2-A613-23AFC5E82904}" dt="2023-11-30T18:04:51.869" v="15938" actId="165"/>
          <ac:spMkLst>
            <pc:docMk/>
            <pc:sldMk cId="3373183153" sldId="307"/>
            <ac:spMk id="52" creationId="{E6843A5D-3730-1555-0E1A-DE07F5191B06}"/>
          </ac:spMkLst>
        </pc:spChg>
        <pc:spChg chg="mod topLvl">
          <ac:chgData name="Diogo Pitadas Fernandes" userId="e766bbdc-3518-43c2-afcf-bd6e471c3763" providerId="ADAL" clId="{53DB5FA3-E0FC-45E2-A613-23AFC5E82904}" dt="2023-11-30T18:05:22.377" v="15941" actId="164"/>
          <ac:spMkLst>
            <pc:docMk/>
            <pc:sldMk cId="3373183153" sldId="307"/>
            <ac:spMk id="53" creationId="{27D41538-CA97-7CA4-FED6-C7F6F9F24EFD}"/>
          </ac:spMkLst>
        </pc:spChg>
        <pc:spChg chg="mod">
          <ac:chgData name="Diogo Pitadas Fernandes" userId="e766bbdc-3518-43c2-afcf-bd6e471c3763" providerId="ADAL" clId="{53DB5FA3-E0FC-45E2-A613-23AFC5E82904}" dt="2023-11-30T18:04:51.869" v="15938" actId="165"/>
          <ac:spMkLst>
            <pc:docMk/>
            <pc:sldMk cId="3373183153" sldId="307"/>
            <ac:spMk id="54" creationId="{8091C228-988C-9D0D-01EB-44190CE4ADA3}"/>
          </ac:spMkLst>
        </pc:spChg>
        <pc:spChg chg="mod topLvl">
          <ac:chgData name="Diogo Pitadas Fernandes" userId="e766bbdc-3518-43c2-afcf-bd6e471c3763" providerId="ADAL" clId="{53DB5FA3-E0FC-45E2-A613-23AFC5E82904}" dt="2023-11-30T18:05:22.377" v="15941" actId="164"/>
          <ac:spMkLst>
            <pc:docMk/>
            <pc:sldMk cId="3373183153" sldId="307"/>
            <ac:spMk id="55" creationId="{66723B58-96EF-A5C6-527B-569796DC2641}"/>
          </ac:spMkLst>
        </pc:spChg>
        <pc:spChg chg="mod topLvl">
          <ac:chgData name="Diogo Pitadas Fernandes" userId="e766bbdc-3518-43c2-afcf-bd6e471c3763" providerId="ADAL" clId="{53DB5FA3-E0FC-45E2-A613-23AFC5E82904}" dt="2023-11-30T18:05:22.377" v="15941" actId="164"/>
          <ac:spMkLst>
            <pc:docMk/>
            <pc:sldMk cId="3373183153" sldId="307"/>
            <ac:spMk id="56" creationId="{FF1BC20E-2B34-B6CA-599D-D13ADDDD55DB}"/>
          </ac:spMkLst>
        </pc:spChg>
        <pc:spChg chg="mod topLvl">
          <ac:chgData name="Diogo Pitadas Fernandes" userId="e766bbdc-3518-43c2-afcf-bd6e471c3763" providerId="ADAL" clId="{53DB5FA3-E0FC-45E2-A613-23AFC5E82904}" dt="2023-11-30T18:05:22.377" v="15941" actId="164"/>
          <ac:spMkLst>
            <pc:docMk/>
            <pc:sldMk cId="3373183153" sldId="307"/>
            <ac:spMk id="57" creationId="{D4F35CC5-79DB-23B8-92CC-1048EAC24AEC}"/>
          </ac:spMkLst>
        </pc:spChg>
        <pc:spChg chg="mod">
          <ac:chgData name="Diogo Pitadas Fernandes" userId="e766bbdc-3518-43c2-afcf-bd6e471c3763" providerId="ADAL" clId="{53DB5FA3-E0FC-45E2-A613-23AFC5E82904}" dt="2023-11-30T18:04:51.869" v="15938" actId="165"/>
          <ac:spMkLst>
            <pc:docMk/>
            <pc:sldMk cId="3373183153" sldId="307"/>
            <ac:spMk id="58" creationId="{DEA95DC2-DDFF-75B9-DAFA-178545E299C3}"/>
          </ac:spMkLst>
        </pc:spChg>
        <pc:spChg chg="mod">
          <ac:chgData name="Diogo Pitadas Fernandes" userId="e766bbdc-3518-43c2-afcf-bd6e471c3763" providerId="ADAL" clId="{53DB5FA3-E0FC-45E2-A613-23AFC5E82904}" dt="2023-11-30T18:04:51.869" v="15938" actId="165"/>
          <ac:spMkLst>
            <pc:docMk/>
            <pc:sldMk cId="3373183153" sldId="307"/>
            <ac:spMk id="62" creationId="{076D1CC2-D016-2D52-0287-E4F95F95BBBB}"/>
          </ac:spMkLst>
        </pc:spChg>
        <pc:spChg chg="mod">
          <ac:chgData name="Diogo Pitadas Fernandes" userId="e766bbdc-3518-43c2-afcf-bd6e471c3763" providerId="ADAL" clId="{53DB5FA3-E0FC-45E2-A613-23AFC5E82904}" dt="2023-11-30T18:04:51.869" v="15938" actId="165"/>
          <ac:spMkLst>
            <pc:docMk/>
            <pc:sldMk cId="3373183153" sldId="307"/>
            <ac:spMk id="63" creationId="{1817CD6B-55EF-8B71-2E9F-8051B583FCE7}"/>
          </ac:spMkLst>
        </pc:spChg>
        <pc:spChg chg="mod">
          <ac:chgData name="Diogo Pitadas Fernandes" userId="e766bbdc-3518-43c2-afcf-bd6e471c3763" providerId="ADAL" clId="{53DB5FA3-E0FC-45E2-A613-23AFC5E82904}" dt="2023-11-30T18:04:51.869" v="15938" actId="165"/>
          <ac:spMkLst>
            <pc:docMk/>
            <pc:sldMk cId="3373183153" sldId="307"/>
            <ac:spMk id="66" creationId="{4D0590F3-E128-37F9-3EBD-B4F5E4BF2B69}"/>
          </ac:spMkLst>
        </pc:spChg>
        <pc:spChg chg="mod">
          <ac:chgData name="Diogo Pitadas Fernandes" userId="e766bbdc-3518-43c2-afcf-bd6e471c3763" providerId="ADAL" clId="{53DB5FA3-E0FC-45E2-A613-23AFC5E82904}" dt="2023-11-30T18:04:51.869" v="15938" actId="165"/>
          <ac:spMkLst>
            <pc:docMk/>
            <pc:sldMk cId="3373183153" sldId="307"/>
            <ac:spMk id="69" creationId="{2159D323-944E-47F4-7F29-1427BE29D9DA}"/>
          </ac:spMkLst>
        </pc:spChg>
        <pc:spChg chg="del mod">
          <ac:chgData name="Diogo Pitadas Fernandes" userId="e766bbdc-3518-43c2-afcf-bd6e471c3763" providerId="ADAL" clId="{53DB5FA3-E0FC-45E2-A613-23AFC5E82904}" dt="2023-11-30T17:58:34.950" v="15721" actId="478"/>
          <ac:spMkLst>
            <pc:docMk/>
            <pc:sldMk cId="3373183153" sldId="307"/>
            <ac:spMk id="113" creationId="{00000000-0000-0000-0000-000000000000}"/>
          </ac:spMkLst>
        </pc:spChg>
        <pc:grpChg chg="add del mod">
          <ac:chgData name="Diogo Pitadas Fernandes" userId="e766bbdc-3518-43c2-afcf-bd6e471c3763" providerId="ADAL" clId="{53DB5FA3-E0FC-45E2-A613-23AFC5E82904}" dt="2023-11-29T10:48:42.779" v="4022"/>
          <ac:grpSpMkLst>
            <pc:docMk/>
            <pc:sldMk cId="3373183153" sldId="307"/>
            <ac:grpSpMk id="2" creationId="{C048F7AC-7B88-E5FE-684D-85D65DE6825A}"/>
          </ac:grpSpMkLst>
        </pc:grpChg>
        <pc:grpChg chg="mod">
          <ac:chgData name="Diogo Pitadas Fernandes" userId="e766bbdc-3518-43c2-afcf-bd6e471c3763" providerId="ADAL" clId="{53DB5FA3-E0FC-45E2-A613-23AFC5E82904}" dt="2023-11-29T10:48:41.794" v="4021"/>
          <ac:grpSpMkLst>
            <pc:docMk/>
            <pc:sldMk cId="3373183153" sldId="307"/>
            <ac:grpSpMk id="3" creationId="{765A0141-8A7F-CE79-FA55-E22F7C3EA546}"/>
          </ac:grpSpMkLst>
        </pc:grpChg>
        <pc:grpChg chg="mod topLvl">
          <ac:chgData name="Diogo Pitadas Fernandes" userId="e766bbdc-3518-43c2-afcf-bd6e471c3763" providerId="ADAL" clId="{53DB5FA3-E0FC-45E2-A613-23AFC5E82904}" dt="2023-11-30T18:05:22.377" v="15941" actId="164"/>
          <ac:grpSpMkLst>
            <pc:docMk/>
            <pc:sldMk cId="3373183153" sldId="307"/>
            <ac:grpSpMk id="9" creationId="{A8712221-6BD2-CB5B-7E02-E2EB99FCD66C}"/>
          </ac:grpSpMkLst>
        </pc:grpChg>
        <pc:grpChg chg="mod">
          <ac:chgData name="Diogo Pitadas Fernandes" userId="e766bbdc-3518-43c2-afcf-bd6e471c3763" providerId="ADAL" clId="{53DB5FA3-E0FC-45E2-A613-23AFC5E82904}" dt="2023-11-30T18:04:51.869" v="15938" actId="165"/>
          <ac:grpSpMkLst>
            <pc:docMk/>
            <pc:sldMk cId="3373183153" sldId="307"/>
            <ac:grpSpMk id="10" creationId="{58487C80-D28E-CA74-5EF9-E676AE0424CE}"/>
          </ac:grpSpMkLst>
        </pc:grpChg>
        <pc:grpChg chg="add del mod">
          <ac:chgData name="Diogo Pitadas Fernandes" userId="e766bbdc-3518-43c2-afcf-bd6e471c3763" providerId="ADAL" clId="{53DB5FA3-E0FC-45E2-A613-23AFC5E82904}" dt="2023-11-30T18:04:51.869" v="15938" actId="165"/>
          <ac:grpSpMkLst>
            <pc:docMk/>
            <pc:sldMk cId="3373183153" sldId="307"/>
            <ac:grpSpMk id="17" creationId="{11E8C920-AFEA-D8D0-7C2F-6434538251EA}"/>
          </ac:grpSpMkLst>
        </pc:grpChg>
        <pc:grpChg chg="add mod">
          <ac:chgData name="Diogo Pitadas Fernandes" userId="e766bbdc-3518-43c2-afcf-bd6e471c3763" providerId="ADAL" clId="{53DB5FA3-E0FC-45E2-A613-23AFC5E82904}" dt="2023-12-01T19:04:19.507" v="21178" actId="1076"/>
          <ac:grpSpMkLst>
            <pc:docMk/>
            <pc:sldMk cId="3373183153" sldId="307"/>
            <ac:grpSpMk id="18" creationId="{C2DAAD99-E16C-0F62-BA7F-BD0547E66AB1}"/>
          </ac:grpSpMkLst>
        </pc:grpChg>
        <pc:grpChg chg="mod modVis">
          <ac:chgData name="Diogo Pitadas Fernandes" userId="e766bbdc-3518-43c2-afcf-bd6e471c3763" providerId="ADAL" clId="{53DB5FA3-E0FC-45E2-A613-23AFC5E82904}" dt="2023-11-30T18:02:14.904" v="15828" actId="1076"/>
          <ac:grpSpMkLst>
            <pc:docMk/>
            <pc:sldMk cId="3373183153" sldId="307"/>
            <ac:grpSpMk id="39" creationId="{CDE9AC23-576A-1A58-6080-F9EEFF912041}"/>
          </ac:grpSpMkLst>
        </pc:grpChg>
        <pc:grpChg chg="mod modVis">
          <ac:chgData name="Diogo Pitadas Fernandes" userId="e766bbdc-3518-43c2-afcf-bd6e471c3763" providerId="ADAL" clId="{53DB5FA3-E0FC-45E2-A613-23AFC5E82904}" dt="2023-11-30T18:02:18.927" v="15829" actId="1076"/>
          <ac:grpSpMkLst>
            <pc:docMk/>
            <pc:sldMk cId="3373183153" sldId="307"/>
            <ac:grpSpMk id="40" creationId="{3B01E8BF-5F7F-EB40-324B-734F9A9542AC}"/>
          </ac:grpSpMkLst>
        </pc:grpChg>
        <pc:grpChg chg="mod topLvl">
          <ac:chgData name="Diogo Pitadas Fernandes" userId="e766bbdc-3518-43c2-afcf-bd6e471c3763" providerId="ADAL" clId="{53DB5FA3-E0FC-45E2-A613-23AFC5E82904}" dt="2023-11-30T18:04:51.869" v="15938" actId="165"/>
          <ac:grpSpMkLst>
            <pc:docMk/>
            <pc:sldMk cId="3373183153" sldId="307"/>
            <ac:grpSpMk id="64" creationId="{898926CF-D34F-599D-392A-31303667843A}"/>
          </ac:grpSpMkLst>
        </pc:grpChg>
        <pc:grpChg chg="mod topLvl">
          <ac:chgData name="Diogo Pitadas Fernandes" userId="e766bbdc-3518-43c2-afcf-bd6e471c3763" providerId="ADAL" clId="{53DB5FA3-E0FC-45E2-A613-23AFC5E82904}" dt="2023-11-30T18:05:22.377" v="15941" actId="164"/>
          <ac:grpSpMkLst>
            <pc:docMk/>
            <pc:sldMk cId="3373183153" sldId="307"/>
            <ac:grpSpMk id="70" creationId="{9A98EA31-6BC6-B7D5-40D3-D9BB13C6E086}"/>
          </ac:grpSpMkLst>
        </pc:grpChg>
        <pc:picChg chg="mod">
          <ac:chgData name="Diogo Pitadas Fernandes" userId="e766bbdc-3518-43c2-afcf-bd6e471c3763" providerId="ADAL" clId="{53DB5FA3-E0FC-45E2-A613-23AFC5E82904}" dt="2023-11-29T10:48:41.794" v="4021"/>
          <ac:picMkLst>
            <pc:docMk/>
            <pc:sldMk cId="3373183153" sldId="307"/>
            <ac:picMk id="4" creationId="{68398445-0528-92DD-A38C-48436CE4CC9D}"/>
          </ac:picMkLst>
        </pc:picChg>
        <pc:picChg chg="mod">
          <ac:chgData name="Diogo Pitadas Fernandes" userId="e766bbdc-3518-43c2-afcf-bd6e471c3763" providerId="ADAL" clId="{53DB5FA3-E0FC-45E2-A613-23AFC5E82904}" dt="2023-11-29T10:48:41.794" v="4021"/>
          <ac:picMkLst>
            <pc:docMk/>
            <pc:sldMk cId="3373183153" sldId="307"/>
            <ac:picMk id="5" creationId="{93AD1FE1-1B87-61C2-2AE8-C470BDBB3F83}"/>
          </ac:picMkLst>
        </pc:picChg>
        <pc:picChg chg="mod">
          <ac:chgData name="Diogo Pitadas Fernandes" userId="e766bbdc-3518-43c2-afcf-bd6e471c3763" providerId="ADAL" clId="{53DB5FA3-E0FC-45E2-A613-23AFC5E82904}" dt="2023-11-30T18:02:07.899" v="15827" actId="1038"/>
          <ac:picMkLst>
            <pc:docMk/>
            <pc:sldMk cId="3373183153" sldId="307"/>
            <ac:picMk id="6" creationId="{5DE1DC56-096E-C0F0-0CB3-2B447A6D4D64}"/>
          </ac:picMkLst>
        </pc:picChg>
        <pc:picChg chg="mod">
          <ac:chgData name="Diogo Pitadas Fernandes" userId="e766bbdc-3518-43c2-afcf-bd6e471c3763" providerId="ADAL" clId="{53DB5FA3-E0FC-45E2-A613-23AFC5E82904}" dt="2023-11-29T23:19:29.842" v="11917"/>
          <ac:picMkLst>
            <pc:docMk/>
            <pc:sldMk cId="3373183153" sldId="307"/>
            <ac:picMk id="7" creationId="{D1B74EFE-4FC1-D182-71BF-FA0D6D629C7B}"/>
          </ac:picMkLst>
        </pc:picChg>
        <pc:picChg chg="mod">
          <ac:chgData name="Diogo Pitadas Fernandes" userId="e766bbdc-3518-43c2-afcf-bd6e471c3763" providerId="ADAL" clId="{53DB5FA3-E0FC-45E2-A613-23AFC5E82904}" dt="2023-11-29T23:19:29.842" v="11917"/>
          <ac:picMkLst>
            <pc:docMk/>
            <pc:sldMk cId="3373183153" sldId="307"/>
            <ac:picMk id="8" creationId="{82CA40F7-5F87-1C14-ADB7-3B879E206BAB}"/>
          </ac:picMkLst>
        </pc:picChg>
        <pc:picChg chg="mod">
          <ac:chgData name="Diogo Pitadas Fernandes" userId="e766bbdc-3518-43c2-afcf-bd6e471c3763" providerId="ADAL" clId="{53DB5FA3-E0FC-45E2-A613-23AFC5E82904}" dt="2023-11-30T18:04:51.869" v="15938" actId="165"/>
          <ac:picMkLst>
            <pc:docMk/>
            <pc:sldMk cId="3373183153" sldId="307"/>
            <ac:picMk id="11" creationId="{ACFA9C65-E371-E4ED-2850-252CC9BDFD2D}"/>
          </ac:picMkLst>
        </pc:picChg>
        <pc:picChg chg="mod">
          <ac:chgData name="Diogo Pitadas Fernandes" userId="e766bbdc-3518-43c2-afcf-bd6e471c3763" providerId="ADAL" clId="{53DB5FA3-E0FC-45E2-A613-23AFC5E82904}" dt="2023-11-30T18:04:51.869" v="15938" actId="165"/>
          <ac:picMkLst>
            <pc:docMk/>
            <pc:sldMk cId="3373183153" sldId="307"/>
            <ac:picMk id="12" creationId="{DEA2A79D-3DC2-4A03-8592-A159D301EBA7}"/>
          </ac:picMkLst>
        </pc:picChg>
        <pc:picChg chg="mod topLvl">
          <ac:chgData name="Diogo Pitadas Fernandes" userId="e766bbdc-3518-43c2-afcf-bd6e471c3763" providerId="ADAL" clId="{53DB5FA3-E0FC-45E2-A613-23AFC5E82904}" dt="2023-11-30T18:05:22.377" v="15941" actId="164"/>
          <ac:picMkLst>
            <pc:docMk/>
            <pc:sldMk cId="3373183153" sldId="307"/>
            <ac:picMk id="23" creationId="{663DD0A5-1521-2BAA-18F2-E1E074F830CD}"/>
          </ac:picMkLst>
        </pc:picChg>
      </pc:sldChg>
      <pc:sldChg chg="addSp delSp modSp mod modNotes">
        <pc:chgData name="Diogo Pitadas Fernandes" userId="e766bbdc-3518-43c2-afcf-bd6e471c3763" providerId="ADAL" clId="{53DB5FA3-E0FC-45E2-A613-23AFC5E82904}" dt="2023-11-30T18:10:23.613" v="16032" actId="165"/>
        <pc:sldMkLst>
          <pc:docMk/>
          <pc:sldMk cId="988670455" sldId="308"/>
        </pc:sldMkLst>
        <pc:spChg chg="mod">
          <ac:chgData name="Diogo Pitadas Fernandes" userId="e766bbdc-3518-43c2-afcf-bd6e471c3763" providerId="ADAL" clId="{53DB5FA3-E0FC-45E2-A613-23AFC5E82904}" dt="2023-11-30T18:10:23.613" v="16032" actId="165"/>
          <ac:spMkLst>
            <pc:docMk/>
            <pc:sldMk cId="988670455" sldId="308"/>
            <ac:spMk id="3" creationId="{094BE33B-D696-714A-4959-C47BF789D1CF}"/>
          </ac:spMkLst>
        </pc:spChg>
        <pc:spChg chg="mod">
          <ac:chgData name="Diogo Pitadas Fernandes" userId="e766bbdc-3518-43c2-afcf-bd6e471c3763" providerId="ADAL" clId="{53DB5FA3-E0FC-45E2-A613-23AFC5E82904}" dt="2023-11-30T18:10:23.613" v="16032" actId="165"/>
          <ac:spMkLst>
            <pc:docMk/>
            <pc:sldMk cId="988670455" sldId="308"/>
            <ac:spMk id="4" creationId="{AACA9C78-83D8-086D-2566-EDAEF19E3BCA}"/>
          </ac:spMkLst>
        </pc:spChg>
        <pc:spChg chg="add del mod">
          <ac:chgData name="Diogo Pitadas Fernandes" userId="e766bbdc-3518-43c2-afcf-bd6e471c3763" providerId="ADAL" clId="{53DB5FA3-E0FC-45E2-A613-23AFC5E82904}" dt="2023-11-30T18:07:45.433" v="15963" actId="478"/>
          <ac:spMkLst>
            <pc:docMk/>
            <pc:sldMk cId="988670455" sldId="308"/>
            <ac:spMk id="5" creationId="{048838D1-3D67-E163-A863-8F200EF0F744}"/>
          </ac:spMkLst>
        </pc:spChg>
        <pc:spChg chg="mod">
          <ac:chgData name="Diogo Pitadas Fernandes" userId="e766bbdc-3518-43c2-afcf-bd6e471c3763" providerId="ADAL" clId="{53DB5FA3-E0FC-45E2-A613-23AFC5E82904}" dt="2023-11-30T18:10:23.613" v="16032" actId="165"/>
          <ac:spMkLst>
            <pc:docMk/>
            <pc:sldMk cId="988670455" sldId="308"/>
            <ac:spMk id="10" creationId="{9AD4ABD1-646E-3145-A80E-9C9A2F042F5D}"/>
          </ac:spMkLst>
        </pc:spChg>
        <pc:spChg chg="mod">
          <ac:chgData name="Diogo Pitadas Fernandes" userId="e766bbdc-3518-43c2-afcf-bd6e471c3763" providerId="ADAL" clId="{53DB5FA3-E0FC-45E2-A613-23AFC5E82904}" dt="2023-11-30T18:10:23.613" v="16032" actId="165"/>
          <ac:spMkLst>
            <pc:docMk/>
            <pc:sldMk cId="988670455" sldId="308"/>
            <ac:spMk id="11" creationId="{6631DE48-F6D1-F3F0-FE3D-9F2150DF74C0}"/>
          </ac:spMkLst>
        </pc:spChg>
        <pc:spChg chg="mod">
          <ac:chgData name="Diogo Pitadas Fernandes" userId="e766bbdc-3518-43c2-afcf-bd6e471c3763" providerId="ADAL" clId="{53DB5FA3-E0FC-45E2-A613-23AFC5E82904}" dt="2023-11-30T18:10:23.613" v="16032" actId="165"/>
          <ac:spMkLst>
            <pc:docMk/>
            <pc:sldMk cId="988670455" sldId="308"/>
            <ac:spMk id="12" creationId="{CB15B8EE-86EA-8DE3-35C9-ABF9B8A10B28}"/>
          </ac:spMkLst>
        </pc:spChg>
        <pc:spChg chg="mod">
          <ac:chgData name="Diogo Pitadas Fernandes" userId="e766bbdc-3518-43c2-afcf-bd6e471c3763" providerId="ADAL" clId="{53DB5FA3-E0FC-45E2-A613-23AFC5E82904}" dt="2023-11-30T18:04:23.144" v="15937" actId="1076"/>
          <ac:spMkLst>
            <pc:docMk/>
            <pc:sldMk cId="988670455" sldId="308"/>
            <ac:spMk id="13" creationId="{48AD9014-9AEB-8D85-7CD9-2194CC6C221A}"/>
          </ac:spMkLst>
        </pc:spChg>
        <pc:spChg chg="mod">
          <ac:chgData name="Diogo Pitadas Fernandes" userId="e766bbdc-3518-43c2-afcf-bd6e471c3763" providerId="ADAL" clId="{53DB5FA3-E0FC-45E2-A613-23AFC5E82904}" dt="2023-11-30T18:10:23.613" v="16032" actId="165"/>
          <ac:spMkLst>
            <pc:docMk/>
            <pc:sldMk cId="988670455" sldId="308"/>
            <ac:spMk id="14" creationId="{3A794A01-1DBF-B7BC-FB08-0635BDA4E365}"/>
          </ac:spMkLst>
        </pc:spChg>
        <pc:spChg chg="mod">
          <ac:chgData name="Diogo Pitadas Fernandes" userId="e766bbdc-3518-43c2-afcf-bd6e471c3763" providerId="ADAL" clId="{53DB5FA3-E0FC-45E2-A613-23AFC5E82904}" dt="2023-11-29T23:19:29.842" v="11917"/>
          <ac:spMkLst>
            <pc:docMk/>
            <pc:sldMk cId="988670455" sldId="308"/>
            <ac:spMk id="15" creationId="{909ADC97-FB70-E612-9FD4-792D70D8F664}"/>
          </ac:spMkLst>
        </pc:spChg>
        <pc:spChg chg="add del mod">
          <ac:chgData name="Diogo Pitadas Fernandes" userId="e766bbdc-3518-43c2-afcf-bd6e471c3763" providerId="ADAL" clId="{53DB5FA3-E0FC-45E2-A613-23AFC5E82904}" dt="2023-11-30T18:07:05.134" v="15951"/>
          <ac:spMkLst>
            <pc:docMk/>
            <pc:sldMk cId="988670455" sldId="308"/>
            <ac:spMk id="16" creationId="{049841CB-5511-6D88-0DF8-F33D755EF8FD}"/>
          </ac:spMkLst>
        </pc:spChg>
        <pc:spChg chg="add mod">
          <ac:chgData name="Diogo Pitadas Fernandes" userId="e766bbdc-3518-43c2-afcf-bd6e471c3763" providerId="ADAL" clId="{53DB5FA3-E0FC-45E2-A613-23AFC5E82904}" dt="2023-11-30T18:07:48.805" v="15966" actId="1036"/>
          <ac:spMkLst>
            <pc:docMk/>
            <pc:sldMk cId="988670455" sldId="308"/>
            <ac:spMk id="17" creationId="{0AF7E1D5-A56F-C5E9-208A-FE32B66FBBE3}"/>
          </ac:spMkLst>
        </pc:spChg>
        <pc:spChg chg="add del mod">
          <ac:chgData name="Diogo Pitadas Fernandes" userId="e766bbdc-3518-43c2-afcf-bd6e471c3763" providerId="ADAL" clId="{53DB5FA3-E0FC-45E2-A613-23AFC5E82904}" dt="2023-11-30T18:07:56.233" v="15969" actId="478"/>
          <ac:spMkLst>
            <pc:docMk/>
            <pc:sldMk cId="988670455" sldId="308"/>
            <ac:spMk id="20" creationId="{95F839B1-9C79-EE85-8432-AFF32C7E2524}"/>
          </ac:spMkLst>
        </pc:spChg>
        <pc:spChg chg="del mod">
          <ac:chgData name="Diogo Pitadas Fernandes" userId="e766bbdc-3518-43c2-afcf-bd6e471c3763" providerId="ADAL" clId="{53DB5FA3-E0FC-45E2-A613-23AFC5E82904}" dt="2023-11-30T18:07:51.528" v="15967" actId="478"/>
          <ac:spMkLst>
            <pc:docMk/>
            <pc:sldMk cId="988670455" sldId="308"/>
            <ac:spMk id="113" creationId="{00000000-0000-0000-0000-000000000000}"/>
          </ac:spMkLst>
        </pc:spChg>
        <pc:grpChg chg="add del mod">
          <ac:chgData name="Diogo Pitadas Fernandes" userId="e766bbdc-3518-43c2-afcf-bd6e471c3763" providerId="ADAL" clId="{53DB5FA3-E0FC-45E2-A613-23AFC5E82904}" dt="2023-11-30T18:10:23.613" v="16032" actId="165"/>
          <ac:grpSpMkLst>
            <pc:docMk/>
            <pc:sldMk cId="988670455" sldId="308"/>
            <ac:grpSpMk id="2" creationId="{40395F9D-91B3-EFE3-2C12-A4BB8B14A269}"/>
          </ac:grpSpMkLst>
        </pc:grpChg>
        <pc:grpChg chg="mod topLvl">
          <ac:chgData name="Diogo Pitadas Fernandes" userId="e766bbdc-3518-43c2-afcf-bd6e471c3763" providerId="ADAL" clId="{53DB5FA3-E0FC-45E2-A613-23AFC5E82904}" dt="2023-11-30T18:10:23.613" v="16032" actId="165"/>
          <ac:grpSpMkLst>
            <pc:docMk/>
            <pc:sldMk cId="988670455" sldId="308"/>
            <ac:grpSpMk id="8" creationId="{2E383C63-011D-E80A-BEF8-D6C6C215BFD2}"/>
          </ac:grpSpMkLst>
        </pc:grpChg>
        <pc:grpChg chg="mod topLvl">
          <ac:chgData name="Diogo Pitadas Fernandes" userId="e766bbdc-3518-43c2-afcf-bd6e471c3763" providerId="ADAL" clId="{53DB5FA3-E0FC-45E2-A613-23AFC5E82904}" dt="2023-11-30T18:10:23.613" v="16032" actId="165"/>
          <ac:grpSpMkLst>
            <pc:docMk/>
            <pc:sldMk cId="988670455" sldId="308"/>
            <ac:grpSpMk id="9" creationId="{EDFDC983-B287-E18B-1C63-2FFDC90A38BB}"/>
          </ac:grpSpMkLst>
        </pc:grpChg>
        <pc:grpChg chg="mod">
          <ac:chgData name="Diogo Pitadas Fernandes" userId="e766bbdc-3518-43c2-afcf-bd6e471c3763" providerId="ADAL" clId="{53DB5FA3-E0FC-45E2-A613-23AFC5E82904}" dt="2023-11-30T18:10:23.613" v="16032" actId="165"/>
          <ac:grpSpMkLst>
            <pc:docMk/>
            <pc:sldMk cId="988670455" sldId="308"/>
            <ac:grpSpMk id="18" creationId="{53BF4E62-2F36-8AE2-62BA-7A6E91442451}"/>
          </ac:grpSpMkLst>
        </pc:grpChg>
        <pc:picChg chg="mod">
          <ac:chgData name="Diogo Pitadas Fernandes" userId="e766bbdc-3518-43c2-afcf-bd6e471c3763" providerId="ADAL" clId="{53DB5FA3-E0FC-45E2-A613-23AFC5E82904}" dt="2023-11-30T18:08:47.216" v="15978" actId="1037"/>
          <ac:picMkLst>
            <pc:docMk/>
            <pc:sldMk cId="988670455" sldId="308"/>
            <ac:picMk id="6" creationId="{5DE1DC56-096E-C0F0-0CB3-2B447A6D4D64}"/>
          </ac:picMkLst>
        </pc:picChg>
        <pc:picChg chg="mod">
          <ac:chgData name="Diogo Pitadas Fernandes" userId="e766bbdc-3518-43c2-afcf-bd6e471c3763" providerId="ADAL" clId="{53DB5FA3-E0FC-45E2-A613-23AFC5E82904}" dt="2023-11-30T18:10:23.613" v="16032" actId="165"/>
          <ac:picMkLst>
            <pc:docMk/>
            <pc:sldMk cId="988670455" sldId="308"/>
            <ac:picMk id="7" creationId="{B8CF57C1-7319-1CC2-1418-5C53D16F61FF}"/>
          </ac:picMkLst>
        </pc:picChg>
      </pc:sldChg>
      <pc:sldChg chg="delSp modSp add del mod">
        <pc:chgData name="Diogo Pitadas Fernandes" userId="e766bbdc-3518-43c2-afcf-bd6e471c3763" providerId="ADAL" clId="{53DB5FA3-E0FC-45E2-A613-23AFC5E82904}" dt="2023-11-28T20:47:08.881" v="3353" actId="47"/>
        <pc:sldMkLst>
          <pc:docMk/>
          <pc:sldMk cId="88124904" sldId="309"/>
        </pc:sldMkLst>
        <pc:spChg chg="del">
          <ac:chgData name="Diogo Pitadas Fernandes" userId="e766bbdc-3518-43c2-afcf-bd6e471c3763" providerId="ADAL" clId="{53DB5FA3-E0FC-45E2-A613-23AFC5E82904}" dt="2023-11-28T20:27:47.092" v="2976" actId="478"/>
          <ac:spMkLst>
            <pc:docMk/>
            <pc:sldMk cId="88124904" sldId="309"/>
            <ac:spMk id="8" creationId="{A5796CFB-AA9D-3EDC-9566-421B5B3EA1FC}"/>
          </ac:spMkLst>
        </pc:spChg>
        <pc:spChg chg="del">
          <ac:chgData name="Diogo Pitadas Fernandes" userId="e766bbdc-3518-43c2-afcf-bd6e471c3763" providerId="ADAL" clId="{53DB5FA3-E0FC-45E2-A613-23AFC5E82904}" dt="2023-11-28T20:27:48.444" v="2977" actId="478"/>
          <ac:spMkLst>
            <pc:docMk/>
            <pc:sldMk cId="88124904" sldId="309"/>
            <ac:spMk id="9" creationId="{A139DD36-8590-A79F-2EFE-32B45CF094EA}"/>
          </ac:spMkLst>
        </pc:spChg>
        <pc:spChg chg="del">
          <ac:chgData name="Diogo Pitadas Fernandes" userId="e766bbdc-3518-43c2-afcf-bd6e471c3763" providerId="ADAL" clId="{53DB5FA3-E0FC-45E2-A613-23AFC5E82904}" dt="2023-11-28T20:26:58.762" v="2963" actId="478"/>
          <ac:spMkLst>
            <pc:docMk/>
            <pc:sldMk cId="88124904" sldId="309"/>
            <ac:spMk id="17" creationId="{97EC9F0B-4B71-9E43-CFA1-974836638AF3}"/>
          </ac:spMkLst>
        </pc:spChg>
        <pc:spChg chg="del">
          <ac:chgData name="Diogo Pitadas Fernandes" userId="e766bbdc-3518-43c2-afcf-bd6e471c3763" providerId="ADAL" clId="{53DB5FA3-E0FC-45E2-A613-23AFC5E82904}" dt="2023-11-28T20:27:23.822" v="2968" actId="478"/>
          <ac:spMkLst>
            <pc:docMk/>
            <pc:sldMk cId="88124904" sldId="309"/>
            <ac:spMk id="18" creationId="{7E01EEC0-B65E-39A5-924B-720CBB2E4064}"/>
          </ac:spMkLst>
        </pc:spChg>
        <pc:spChg chg="mod">
          <ac:chgData name="Diogo Pitadas Fernandes" userId="e766bbdc-3518-43c2-afcf-bd6e471c3763" providerId="ADAL" clId="{53DB5FA3-E0FC-45E2-A613-23AFC5E82904}" dt="2023-11-28T20:27:59.260" v="2980" actId="14100"/>
          <ac:spMkLst>
            <pc:docMk/>
            <pc:sldMk cId="88124904" sldId="309"/>
            <ac:spMk id="20" creationId="{4C036DB6-97E5-A944-A37C-D9F8DC76C124}"/>
          </ac:spMkLst>
        </pc:spChg>
        <pc:spChg chg="mod">
          <ac:chgData name="Diogo Pitadas Fernandes" userId="e766bbdc-3518-43c2-afcf-bd6e471c3763" providerId="ADAL" clId="{53DB5FA3-E0FC-45E2-A613-23AFC5E82904}" dt="2023-11-28T20:27:51.954" v="2978" actId="14100"/>
          <ac:spMkLst>
            <pc:docMk/>
            <pc:sldMk cId="88124904" sldId="309"/>
            <ac:spMk id="26" creationId="{65AB9985-CD53-2F1E-5180-0165B792B426}"/>
          </ac:spMkLst>
        </pc:spChg>
        <pc:spChg chg="del">
          <ac:chgData name="Diogo Pitadas Fernandes" userId="e766bbdc-3518-43c2-afcf-bd6e471c3763" providerId="ADAL" clId="{53DB5FA3-E0FC-45E2-A613-23AFC5E82904}" dt="2023-11-28T20:27:27.562" v="2970" actId="478"/>
          <ac:spMkLst>
            <pc:docMk/>
            <pc:sldMk cId="88124904" sldId="309"/>
            <ac:spMk id="34" creationId="{2B099422-DEAD-0589-72C9-8B8598E2A235}"/>
          </ac:spMkLst>
        </pc:spChg>
        <pc:spChg chg="del">
          <ac:chgData name="Diogo Pitadas Fernandes" userId="e766bbdc-3518-43c2-afcf-bd6e471c3763" providerId="ADAL" clId="{53DB5FA3-E0FC-45E2-A613-23AFC5E82904}" dt="2023-11-28T20:27:25.401" v="2969" actId="478"/>
          <ac:spMkLst>
            <pc:docMk/>
            <pc:sldMk cId="88124904" sldId="309"/>
            <ac:spMk id="35" creationId="{ED2055FD-6E8A-4B80-D4DB-E1F1E0901CC9}"/>
          </ac:spMkLst>
        </pc:spChg>
        <pc:spChg chg="del">
          <ac:chgData name="Diogo Pitadas Fernandes" userId="e766bbdc-3518-43c2-afcf-bd6e471c3763" providerId="ADAL" clId="{53DB5FA3-E0FC-45E2-A613-23AFC5E82904}" dt="2023-11-28T20:27:28.932" v="2971" actId="478"/>
          <ac:spMkLst>
            <pc:docMk/>
            <pc:sldMk cId="88124904" sldId="309"/>
            <ac:spMk id="36" creationId="{ACC56B45-2C51-5E33-3A82-605B1B077451}"/>
          </ac:spMkLst>
        </pc:spChg>
        <pc:spChg chg="del">
          <ac:chgData name="Diogo Pitadas Fernandes" userId="e766bbdc-3518-43c2-afcf-bd6e471c3763" providerId="ADAL" clId="{53DB5FA3-E0FC-45E2-A613-23AFC5E82904}" dt="2023-11-28T20:27:09.741" v="2965" actId="478"/>
          <ac:spMkLst>
            <pc:docMk/>
            <pc:sldMk cId="88124904" sldId="309"/>
            <ac:spMk id="65" creationId="{295F50F7-39F1-459A-83EA-1AE370A98681}"/>
          </ac:spMkLst>
        </pc:spChg>
        <pc:spChg chg="mod">
          <ac:chgData name="Diogo Pitadas Fernandes" userId="e766bbdc-3518-43c2-afcf-bd6e471c3763" providerId="ADAL" clId="{53DB5FA3-E0FC-45E2-A613-23AFC5E82904}" dt="2023-11-28T20:27:44.870" v="2975" actId="1076"/>
          <ac:spMkLst>
            <pc:docMk/>
            <pc:sldMk cId="88124904" sldId="309"/>
            <ac:spMk id="66" creationId="{ADA9964B-3E2B-42C9-BCCA-46FBF371C7C7}"/>
          </ac:spMkLst>
        </pc:spChg>
        <pc:spChg chg="del">
          <ac:chgData name="Diogo Pitadas Fernandes" userId="e766bbdc-3518-43c2-afcf-bd6e471c3763" providerId="ADAL" clId="{53DB5FA3-E0FC-45E2-A613-23AFC5E82904}" dt="2023-11-28T20:26:55.639" v="2961" actId="478"/>
          <ac:spMkLst>
            <pc:docMk/>
            <pc:sldMk cId="88124904" sldId="309"/>
            <ac:spMk id="67" creationId="{1CD70885-A33E-4FDA-9BF5-395339D66A36}"/>
          </ac:spMkLst>
        </pc:spChg>
        <pc:spChg chg="mod">
          <ac:chgData name="Diogo Pitadas Fernandes" userId="e766bbdc-3518-43c2-afcf-bd6e471c3763" providerId="ADAL" clId="{53DB5FA3-E0FC-45E2-A613-23AFC5E82904}" dt="2023-11-28T20:27:19.172" v="2967" actId="1076"/>
          <ac:spMkLst>
            <pc:docMk/>
            <pc:sldMk cId="88124904" sldId="309"/>
            <ac:spMk id="68" creationId="{58D679E4-F2EF-4722-8183-B44BD1999C26}"/>
          </ac:spMkLst>
        </pc:spChg>
        <pc:spChg chg="mod">
          <ac:chgData name="Diogo Pitadas Fernandes" userId="e766bbdc-3518-43c2-afcf-bd6e471c3763" providerId="ADAL" clId="{53DB5FA3-E0FC-45E2-A613-23AFC5E82904}" dt="2023-11-28T20:27:07.382" v="2964" actId="14100"/>
          <ac:spMkLst>
            <pc:docMk/>
            <pc:sldMk cId="88124904" sldId="309"/>
            <ac:spMk id="182" creationId="{6A383BAF-F97B-5DAE-E8C7-47F86996163F}"/>
          </ac:spMkLst>
        </pc:spChg>
        <pc:spChg chg="mod">
          <ac:chgData name="Diogo Pitadas Fernandes" userId="e766bbdc-3518-43c2-afcf-bd6e471c3763" providerId="ADAL" clId="{53DB5FA3-E0FC-45E2-A613-23AFC5E82904}" dt="2023-11-28T20:28:02.925" v="2981" actId="14100"/>
          <ac:spMkLst>
            <pc:docMk/>
            <pc:sldMk cId="88124904" sldId="309"/>
            <ac:spMk id="183" creationId="{20863C1F-29AF-F8C8-9E0D-AF73D0352DDD}"/>
          </ac:spMkLst>
        </pc:spChg>
        <pc:spChg chg="mod">
          <ac:chgData name="Diogo Pitadas Fernandes" userId="e766bbdc-3518-43c2-afcf-bd6e471c3763" providerId="ADAL" clId="{53DB5FA3-E0FC-45E2-A613-23AFC5E82904}" dt="2023-11-28T20:27:56.591" v="2979" actId="14100"/>
          <ac:spMkLst>
            <pc:docMk/>
            <pc:sldMk cId="88124904" sldId="309"/>
            <ac:spMk id="184" creationId="{AA7DDB5B-16F0-D015-CF5C-BBE88F4B9BA4}"/>
          </ac:spMkLst>
        </pc:spChg>
        <pc:picChg chg="del">
          <ac:chgData name="Diogo Pitadas Fernandes" userId="e766bbdc-3518-43c2-afcf-bd6e471c3763" providerId="ADAL" clId="{53DB5FA3-E0FC-45E2-A613-23AFC5E82904}" dt="2023-11-28T20:26:56.896" v="2962" actId="478"/>
          <ac:picMkLst>
            <pc:docMk/>
            <pc:sldMk cId="88124904" sldId="309"/>
            <ac:picMk id="12" creationId="{3180FA04-1E33-4FD5-01D4-4162BBFBAB62}"/>
          </ac:picMkLst>
        </pc:picChg>
        <pc:picChg chg="del">
          <ac:chgData name="Diogo Pitadas Fernandes" userId="e766bbdc-3518-43c2-afcf-bd6e471c3763" providerId="ADAL" clId="{53DB5FA3-E0FC-45E2-A613-23AFC5E82904}" dt="2023-11-28T20:27:11.430" v="2966" actId="478"/>
          <ac:picMkLst>
            <pc:docMk/>
            <pc:sldMk cId="88124904" sldId="309"/>
            <ac:picMk id="14" creationId="{EAA9478F-D965-D6A8-9F78-FD358AF4F326}"/>
          </ac:picMkLst>
        </pc:picChg>
        <pc:picChg chg="mod">
          <ac:chgData name="Diogo Pitadas Fernandes" userId="e766bbdc-3518-43c2-afcf-bd6e471c3763" providerId="ADAL" clId="{53DB5FA3-E0FC-45E2-A613-23AFC5E82904}" dt="2023-11-28T20:27:19.172" v="2967" actId="1076"/>
          <ac:picMkLst>
            <pc:docMk/>
            <pc:sldMk cId="88124904" sldId="309"/>
            <ac:picMk id="15" creationId="{DB8CEDB4-0AFC-A95C-4445-A96AE1F53B8F}"/>
          </ac:picMkLst>
        </pc:picChg>
      </pc:sldChg>
      <pc:sldChg chg="addSp delSp modSp add del mod modNotes">
        <pc:chgData name="Diogo Pitadas Fernandes" userId="e766bbdc-3518-43c2-afcf-bd6e471c3763" providerId="ADAL" clId="{53DB5FA3-E0FC-45E2-A613-23AFC5E82904}" dt="2023-12-01T19:22:24.211" v="21347" actId="47"/>
        <pc:sldMkLst>
          <pc:docMk/>
          <pc:sldMk cId="2720696482" sldId="309"/>
        </pc:sldMkLst>
        <pc:spChg chg="mod">
          <ac:chgData name="Diogo Pitadas Fernandes" userId="e766bbdc-3518-43c2-afcf-bd6e471c3763" providerId="ADAL" clId="{53DB5FA3-E0FC-45E2-A613-23AFC5E82904}" dt="2023-11-29T23:19:29.842" v="11917"/>
          <ac:spMkLst>
            <pc:docMk/>
            <pc:sldMk cId="2720696482" sldId="309"/>
            <ac:spMk id="2" creationId="{DCC992BB-71CF-5694-214C-4C042B7AAD28}"/>
          </ac:spMkLst>
        </pc:spChg>
        <pc:spChg chg="add mod">
          <ac:chgData name="Diogo Pitadas Fernandes" userId="e766bbdc-3518-43c2-afcf-bd6e471c3763" providerId="ADAL" clId="{53DB5FA3-E0FC-45E2-A613-23AFC5E82904}" dt="2023-11-30T17:58:04.806" v="15715" actId="1035"/>
          <ac:spMkLst>
            <pc:docMk/>
            <pc:sldMk cId="2720696482" sldId="309"/>
            <ac:spMk id="3" creationId="{223083E7-7DB6-DA9F-DCA9-3C04AFCB09E2}"/>
          </ac:spMkLst>
        </pc:spChg>
        <pc:spChg chg="add del mod">
          <ac:chgData name="Diogo Pitadas Fernandes" userId="e766bbdc-3518-43c2-afcf-bd6e471c3763" providerId="ADAL" clId="{53DB5FA3-E0FC-45E2-A613-23AFC5E82904}" dt="2023-11-29T17:38:39.046" v="11361" actId="478"/>
          <ac:spMkLst>
            <pc:docMk/>
            <pc:sldMk cId="2720696482" sldId="309"/>
            <ac:spMk id="4" creationId="{E9DF4E17-1A72-9810-6DD3-C25A99539FF4}"/>
          </ac:spMkLst>
        </pc:spChg>
        <pc:spChg chg="mod">
          <ac:chgData name="Diogo Pitadas Fernandes" userId="e766bbdc-3518-43c2-afcf-bd6e471c3763" providerId="ADAL" clId="{53DB5FA3-E0FC-45E2-A613-23AFC5E82904}" dt="2023-11-29T23:19:29.842" v="11917"/>
          <ac:spMkLst>
            <pc:docMk/>
            <pc:sldMk cId="2720696482" sldId="309"/>
            <ac:spMk id="5" creationId="{D99FFD27-F15A-778C-307D-89769DB04A77}"/>
          </ac:spMkLst>
        </pc:spChg>
        <pc:spChg chg="mod">
          <ac:chgData name="Diogo Pitadas Fernandes" userId="e766bbdc-3518-43c2-afcf-bd6e471c3763" providerId="ADAL" clId="{53DB5FA3-E0FC-45E2-A613-23AFC5E82904}" dt="2023-11-29T23:19:29.842" v="11917"/>
          <ac:spMkLst>
            <pc:docMk/>
            <pc:sldMk cId="2720696482" sldId="309"/>
            <ac:spMk id="6" creationId="{FE1A2C60-8B39-DF6E-9426-E5FE209D866B}"/>
          </ac:spMkLst>
        </pc:spChg>
        <pc:spChg chg="mod">
          <ac:chgData name="Diogo Pitadas Fernandes" userId="e766bbdc-3518-43c2-afcf-bd6e471c3763" providerId="ADAL" clId="{53DB5FA3-E0FC-45E2-A613-23AFC5E82904}" dt="2023-11-29T23:19:29.842" v="11917"/>
          <ac:spMkLst>
            <pc:docMk/>
            <pc:sldMk cId="2720696482" sldId="309"/>
            <ac:spMk id="7" creationId="{B0D61DEF-CD1B-A7B4-6AC4-FF4B71A2FB0F}"/>
          </ac:spMkLst>
        </pc:spChg>
        <pc:spChg chg="mod">
          <ac:chgData name="Diogo Pitadas Fernandes" userId="e766bbdc-3518-43c2-afcf-bd6e471c3763" providerId="ADAL" clId="{53DB5FA3-E0FC-45E2-A613-23AFC5E82904}" dt="2023-11-29T23:19:29.842" v="11917"/>
          <ac:spMkLst>
            <pc:docMk/>
            <pc:sldMk cId="2720696482" sldId="309"/>
            <ac:spMk id="8" creationId="{7604940A-3D0E-8CB7-2690-564E80EF5EB4}"/>
          </ac:spMkLst>
        </pc:spChg>
        <pc:spChg chg="mod">
          <ac:chgData name="Diogo Pitadas Fernandes" userId="e766bbdc-3518-43c2-afcf-bd6e471c3763" providerId="ADAL" clId="{53DB5FA3-E0FC-45E2-A613-23AFC5E82904}" dt="2023-11-29T23:19:29.842" v="11917"/>
          <ac:spMkLst>
            <pc:docMk/>
            <pc:sldMk cId="2720696482" sldId="309"/>
            <ac:spMk id="9" creationId="{C7C6A04A-D034-5EFB-2EA0-65CDC3EFB59B}"/>
          </ac:spMkLst>
        </pc:spChg>
        <pc:spChg chg="add del mod">
          <ac:chgData name="Diogo Pitadas Fernandes" userId="e766bbdc-3518-43c2-afcf-bd6e471c3763" providerId="ADAL" clId="{53DB5FA3-E0FC-45E2-A613-23AFC5E82904}" dt="2023-11-30T17:57:47.516" v="15700" actId="478"/>
          <ac:spMkLst>
            <pc:docMk/>
            <pc:sldMk cId="2720696482" sldId="309"/>
            <ac:spMk id="10" creationId="{0288F17A-9F39-AE62-53CD-F4E2B1FF7694}"/>
          </ac:spMkLst>
        </pc:spChg>
        <pc:spChg chg="mod">
          <ac:chgData name="Diogo Pitadas Fernandes" userId="e766bbdc-3518-43c2-afcf-bd6e471c3763" providerId="ADAL" clId="{53DB5FA3-E0FC-45E2-A613-23AFC5E82904}" dt="2023-11-29T23:19:29.842" v="11917"/>
          <ac:spMkLst>
            <pc:docMk/>
            <pc:sldMk cId="2720696482" sldId="309"/>
            <ac:spMk id="11" creationId="{7675D59C-9C30-C418-2F2A-62A0E37E0DE4}"/>
          </ac:spMkLst>
        </pc:spChg>
        <pc:spChg chg="mod">
          <ac:chgData name="Diogo Pitadas Fernandes" userId="e766bbdc-3518-43c2-afcf-bd6e471c3763" providerId="ADAL" clId="{53DB5FA3-E0FC-45E2-A613-23AFC5E82904}" dt="2023-11-29T23:19:29.842" v="11917"/>
          <ac:spMkLst>
            <pc:docMk/>
            <pc:sldMk cId="2720696482" sldId="309"/>
            <ac:spMk id="12" creationId="{07531CF2-D651-60BE-3A9C-232DD9E9A1FD}"/>
          </ac:spMkLst>
        </pc:spChg>
        <pc:spChg chg="add del mod">
          <ac:chgData name="Diogo Pitadas Fernandes" userId="e766bbdc-3518-43c2-afcf-bd6e471c3763" providerId="ADAL" clId="{53DB5FA3-E0FC-45E2-A613-23AFC5E82904}" dt="2023-11-30T17:57:50.926" v="15702" actId="478"/>
          <ac:spMkLst>
            <pc:docMk/>
            <pc:sldMk cId="2720696482" sldId="309"/>
            <ac:spMk id="13" creationId="{356EEEC7-2936-DF05-4DAA-94F07DDA4FE0}"/>
          </ac:spMkLst>
        </pc:spChg>
        <pc:spChg chg="mod">
          <ac:chgData name="Diogo Pitadas Fernandes" userId="e766bbdc-3518-43c2-afcf-bd6e471c3763" providerId="ADAL" clId="{53DB5FA3-E0FC-45E2-A613-23AFC5E82904}" dt="2023-11-29T23:19:29.842" v="11917"/>
          <ac:spMkLst>
            <pc:docMk/>
            <pc:sldMk cId="2720696482" sldId="309"/>
            <ac:spMk id="14" creationId="{D138107D-F3EB-9B85-AD9C-A13CEA7EA32A}"/>
          </ac:spMkLst>
        </pc:spChg>
        <pc:spChg chg="mod">
          <ac:chgData name="Diogo Pitadas Fernandes" userId="e766bbdc-3518-43c2-afcf-bd6e471c3763" providerId="ADAL" clId="{53DB5FA3-E0FC-45E2-A613-23AFC5E82904}" dt="2023-11-29T23:19:29.842" v="11917"/>
          <ac:spMkLst>
            <pc:docMk/>
            <pc:sldMk cId="2720696482" sldId="309"/>
            <ac:spMk id="15" creationId="{6D83338E-765C-42B9-2743-F3C4CE837011}"/>
          </ac:spMkLst>
        </pc:spChg>
        <pc:spChg chg="mod">
          <ac:chgData name="Diogo Pitadas Fernandes" userId="e766bbdc-3518-43c2-afcf-bd6e471c3763" providerId="ADAL" clId="{53DB5FA3-E0FC-45E2-A613-23AFC5E82904}" dt="2023-11-29T23:19:29.842" v="11917"/>
          <ac:spMkLst>
            <pc:docMk/>
            <pc:sldMk cId="2720696482" sldId="309"/>
            <ac:spMk id="18" creationId="{60201D83-7743-F83F-5F67-4C0806855F07}"/>
          </ac:spMkLst>
        </pc:spChg>
        <pc:spChg chg="mod">
          <ac:chgData name="Diogo Pitadas Fernandes" userId="e766bbdc-3518-43c2-afcf-bd6e471c3763" providerId="ADAL" clId="{53DB5FA3-E0FC-45E2-A613-23AFC5E82904}" dt="2023-11-29T23:19:29.842" v="11917"/>
          <ac:spMkLst>
            <pc:docMk/>
            <pc:sldMk cId="2720696482" sldId="309"/>
            <ac:spMk id="20" creationId="{477AAA6C-BEA2-9270-7EA6-2FADA2BF5F71}"/>
          </ac:spMkLst>
        </pc:spChg>
        <pc:spChg chg="mod">
          <ac:chgData name="Diogo Pitadas Fernandes" userId="e766bbdc-3518-43c2-afcf-bd6e471c3763" providerId="ADAL" clId="{53DB5FA3-E0FC-45E2-A613-23AFC5E82904}" dt="2023-11-29T23:19:29.842" v="11917"/>
          <ac:spMkLst>
            <pc:docMk/>
            <pc:sldMk cId="2720696482" sldId="309"/>
            <ac:spMk id="21" creationId="{20A67D35-6D42-A4BB-2DDB-5E4BA90565A0}"/>
          </ac:spMkLst>
        </pc:spChg>
        <pc:spChg chg="del">
          <ac:chgData name="Diogo Pitadas Fernandes" userId="e766bbdc-3518-43c2-afcf-bd6e471c3763" providerId="ADAL" clId="{53DB5FA3-E0FC-45E2-A613-23AFC5E82904}" dt="2023-11-29T17:41:57.660" v="11483" actId="478"/>
          <ac:spMkLst>
            <pc:docMk/>
            <pc:sldMk cId="2720696482" sldId="309"/>
            <ac:spMk id="23" creationId="{E436D201-977C-D473-6FD8-02C5CFADBD49}"/>
          </ac:spMkLst>
        </pc:spChg>
        <pc:spChg chg="mod">
          <ac:chgData name="Diogo Pitadas Fernandes" userId="e766bbdc-3518-43c2-afcf-bd6e471c3763" providerId="ADAL" clId="{53DB5FA3-E0FC-45E2-A613-23AFC5E82904}" dt="2023-11-29T23:19:29.842" v="11917"/>
          <ac:spMkLst>
            <pc:docMk/>
            <pc:sldMk cId="2720696482" sldId="309"/>
            <ac:spMk id="35" creationId="{8CACD6B2-54BA-A529-CBC2-C8141D756E12}"/>
          </ac:spMkLst>
        </pc:spChg>
        <pc:spChg chg="mod">
          <ac:chgData name="Diogo Pitadas Fernandes" userId="e766bbdc-3518-43c2-afcf-bd6e471c3763" providerId="ADAL" clId="{53DB5FA3-E0FC-45E2-A613-23AFC5E82904}" dt="2023-11-29T23:19:29.842" v="11917"/>
          <ac:spMkLst>
            <pc:docMk/>
            <pc:sldMk cId="2720696482" sldId="309"/>
            <ac:spMk id="39" creationId="{C0E9DB6F-7E53-41E2-9207-A47F30D1E44C}"/>
          </ac:spMkLst>
        </pc:spChg>
        <pc:spChg chg="mod">
          <ac:chgData name="Diogo Pitadas Fernandes" userId="e766bbdc-3518-43c2-afcf-bd6e471c3763" providerId="ADAL" clId="{53DB5FA3-E0FC-45E2-A613-23AFC5E82904}" dt="2023-11-29T23:19:29.842" v="11917"/>
          <ac:spMkLst>
            <pc:docMk/>
            <pc:sldMk cId="2720696482" sldId="309"/>
            <ac:spMk id="43" creationId="{9D2D8E17-28D3-F565-96B3-18C49AAB83C3}"/>
          </ac:spMkLst>
        </pc:spChg>
        <pc:spChg chg="mod">
          <ac:chgData name="Diogo Pitadas Fernandes" userId="e766bbdc-3518-43c2-afcf-bd6e471c3763" providerId="ADAL" clId="{53DB5FA3-E0FC-45E2-A613-23AFC5E82904}" dt="2023-11-29T23:19:29.842" v="11917"/>
          <ac:spMkLst>
            <pc:docMk/>
            <pc:sldMk cId="2720696482" sldId="309"/>
            <ac:spMk id="47" creationId="{D7F54F8E-6BFE-DBBC-F776-9185D36946BD}"/>
          </ac:spMkLst>
        </pc:spChg>
        <pc:spChg chg="mod">
          <ac:chgData name="Diogo Pitadas Fernandes" userId="e766bbdc-3518-43c2-afcf-bd6e471c3763" providerId="ADAL" clId="{53DB5FA3-E0FC-45E2-A613-23AFC5E82904}" dt="2023-11-29T23:19:29.842" v="11917"/>
          <ac:spMkLst>
            <pc:docMk/>
            <pc:sldMk cId="2720696482" sldId="309"/>
            <ac:spMk id="51" creationId="{39D97D41-35D3-3652-9EEA-730255A188EA}"/>
          </ac:spMkLst>
        </pc:spChg>
        <pc:spChg chg="del">
          <ac:chgData name="Diogo Pitadas Fernandes" userId="e766bbdc-3518-43c2-afcf-bd6e471c3763" providerId="ADAL" clId="{53DB5FA3-E0FC-45E2-A613-23AFC5E82904}" dt="2023-11-29T17:41:51.424" v="11481" actId="478"/>
          <ac:spMkLst>
            <pc:docMk/>
            <pc:sldMk cId="2720696482" sldId="309"/>
            <ac:spMk id="55" creationId="{4CDC4AD0-C182-0702-509D-FC77580DEABE}"/>
          </ac:spMkLst>
        </pc:spChg>
        <pc:spChg chg="mod">
          <ac:chgData name="Diogo Pitadas Fernandes" userId="e766bbdc-3518-43c2-afcf-bd6e471c3763" providerId="ADAL" clId="{53DB5FA3-E0FC-45E2-A613-23AFC5E82904}" dt="2023-11-29T23:19:29.842" v="11917"/>
          <ac:spMkLst>
            <pc:docMk/>
            <pc:sldMk cId="2720696482" sldId="309"/>
            <ac:spMk id="60" creationId="{3B1FA1CA-E4C9-4200-8E6B-3FF3412229CD}"/>
          </ac:spMkLst>
        </pc:spChg>
        <pc:spChg chg="mod">
          <ac:chgData name="Diogo Pitadas Fernandes" userId="e766bbdc-3518-43c2-afcf-bd6e471c3763" providerId="ADAL" clId="{53DB5FA3-E0FC-45E2-A613-23AFC5E82904}" dt="2023-11-29T23:19:29.842" v="11917"/>
          <ac:spMkLst>
            <pc:docMk/>
            <pc:sldMk cId="2720696482" sldId="309"/>
            <ac:spMk id="61" creationId="{59852B20-4A1F-4CFE-C96F-163F6F644EB7}"/>
          </ac:spMkLst>
        </pc:spChg>
        <pc:spChg chg="del mod">
          <ac:chgData name="Diogo Pitadas Fernandes" userId="e766bbdc-3518-43c2-afcf-bd6e471c3763" providerId="ADAL" clId="{53DB5FA3-E0FC-45E2-A613-23AFC5E82904}" dt="2023-11-29T17:38:33.019" v="11359" actId="478"/>
          <ac:spMkLst>
            <pc:docMk/>
            <pc:sldMk cId="2720696482" sldId="309"/>
            <ac:spMk id="372" creationId="{00000000-0000-0000-0000-000000000000}"/>
          </ac:spMkLst>
        </pc:spChg>
        <pc:graphicFrameChg chg="mod modGraphic">
          <ac:chgData name="Diogo Pitadas Fernandes" userId="e766bbdc-3518-43c2-afcf-bd6e471c3763" providerId="ADAL" clId="{53DB5FA3-E0FC-45E2-A613-23AFC5E82904}" dt="2023-12-01T12:15:08.335" v="19715" actId="121"/>
          <ac:graphicFrameMkLst>
            <pc:docMk/>
            <pc:sldMk cId="2720696482" sldId="309"/>
            <ac:graphicFrameMk id="17" creationId="{B5D0ED73-9E88-339D-C384-7B8618870F4E}"/>
          </ac:graphicFrameMkLst>
        </pc:graphicFrameChg>
        <pc:cxnChg chg="mod">
          <ac:chgData name="Diogo Pitadas Fernandes" userId="e766bbdc-3518-43c2-afcf-bd6e471c3763" providerId="ADAL" clId="{53DB5FA3-E0FC-45E2-A613-23AFC5E82904}" dt="2023-11-29T23:19:29.842" v="11917"/>
          <ac:cxnSpMkLst>
            <pc:docMk/>
            <pc:sldMk cId="2720696482" sldId="309"/>
            <ac:cxnSpMk id="25" creationId="{AA9F9E32-CB5A-6F8A-7753-1B854608E917}"/>
          </ac:cxnSpMkLst>
        </pc:cxnChg>
        <pc:cxnChg chg="mod">
          <ac:chgData name="Diogo Pitadas Fernandes" userId="e766bbdc-3518-43c2-afcf-bd6e471c3763" providerId="ADAL" clId="{53DB5FA3-E0FC-45E2-A613-23AFC5E82904}" dt="2023-11-29T23:19:29.842" v="11917"/>
          <ac:cxnSpMkLst>
            <pc:docMk/>
            <pc:sldMk cId="2720696482" sldId="309"/>
            <ac:cxnSpMk id="27" creationId="{499F4BBB-8233-35D9-53C7-A4A02619CE26}"/>
          </ac:cxnSpMkLst>
        </pc:cxnChg>
        <pc:cxnChg chg="mod">
          <ac:chgData name="Diogo Pitadas Fernandes" userId="e766bbdc-3518-43c2-afcf-bd6e471c3763" providerId="ADAL" clId="{53DB5FA3-E0FC-45E2-A613-23AFC5E82904}" dt="2023-11-29T23:19:29.842" v="11917"/>
          <ac:cxnSpMkLst>
            <pc:docMk/>
            <pc:sldMk cId="2720696482" sldId="309"/>
            <ac:cxnSpMk id="29" creationId="{62543691-5B95-71E9-C856-084EF98D813B}"/>
          </ac:cxnSpMkLst>
        </pc:cxnChg>
        <pc:cxnChg chg="mod">
          <ac:chgData name="Diogo Pitadas Fernandes" userId="e766bbdc-3518-43c2-afcf-bd6e471c3763" providerId="ADAL" clId="{53DB5FA3-E0FC-45E2-A613-23AFC5E82904}" dt="2023-11-29T23:19:29.842" v="11917"/>
          <ac:cxnSpMkLst>
            <pc:docMk/>
            <pc:sldMk cId="2720696482" sldId="309"/>
            <ac:cxnSpMk id="31" creationId="{8AF6C47C-F290-4058-F9AC-2F2F4659C7D5}"/>
          </ac:cxnSpMkLst>
        </pc:cxnChg>
        <pc:cxnChg chg="del">
          <ac:chgData name="Diogo Pitadas Fernandes" userId="e766bbdc-3518-43c2-afcf-bd6e471c3763" providerId="ADAL" clId="{53DB5FA3-E0FC-45E2-A613-23AFC5E82904}" dt="2023-11-29T17:41:58.507" v="11484" actId="478"/>
          <ac:cxnSpMkLst>
            <pc:docMk/>
            <pc:sldMk cId="2720696482" sldId="309"/>
            <ac:cxnSpMk id="33" creationId="{A8A9AD72-537E-609D-84D9-41BB473BB496}"/>
          </ac:cxnSpMkLst>
        </pc:cxnChg>
      </pc:sldChg>
      <pc:sldChg chg="addSp delSp modSp add del mod ord delAnim modAnim modNotes">
        <pc:chgData name="Diogo Pitadas Fernandes" userId="e766bbdc-3518-43c2-afcf-bd6e471c3763" providerId="ADAL" clId="{53DB5FA3-E0FC-45E2-A613-23AFC5E82904}" dt="2023-11-30T18:38:21.996" v="16840" actId="47"/>
        <pc:sldMkLst>
          <pc:docMk/>
          <pc:sldMk cId="3344552316" sldId="310"/>
        </pc:sldMkLst>
        <pc:spChg chg="mod">
          <ac:chgData name="Diogo Pitadas Fernandes" userId="e766bbdc-3518-43c2-afcf-bd6e471c3763" providerId="ADAL" clId="{53DB5FA3-E0FC-45E2-A613-23AFC5E82904}" dt="2023-11-29T23:19:29.842" v="11917"/>
          <ac:spMkLst>
            <pc:docMk/>
            <pc:sldMk cId="3344552316" sldId="310"/>
            <ac:spMk id="2" creationId="{FA2872F6-F07F-6F7A-434F-01FF7BABA505}"/>
          </ac:spMkLst>
        </pc:spChg>
        <pc:spChg chg="mod ord">
          <ac:chgData name="Diogo Pitadas Fernandes" userId="e766bbdc-3518-43c2-afcf-bd6e471c3763" providerId="ADAL" clId="{53DB5FA3-E0FC-45E2-A613-23AFC5E82904}" dt="2023-11-29T23:19:29.842" v="11917"/>
          <ac:spMkLst>
            <pc:docMk/>
            <pc:sldMk cId="3344552316" sldId="310"/>
            <ac:spMk id="6" creationId="{133665DE-D74E-EBC0-374B-6B3A410F92E5}"/>
          </ac:spMkLst>
        </pc:spChg>
        <pc:spChg chg="mod">
          <ac:chgData name="Diogo Pitadas Fernandes" userId="e766bbdc-3518-43c2-afcf-bd6e471c3763" providerId="ADAL" clId="{53DB5FA3-E0FC-45E2-A613-23AFC5E82904}" dt="2023-11-29T23:19:29.842" v="11917"/>
          <ac:spMkLst>
            <pc:docMk/>
            <pc:sldMk cId="3344552316" sldId="310"/>
            <ac:spMk id="7" creationId="{5B53D156-481D-7BD8-BF09-0863979311FA}"/>
          </ac:spMkLst>
        </pc:spChg>
        <pc:spChg chg="mod">
          <ac:chgData name="Diogo Pitadas Fernandes" userId="e766bbdc-3518-43c2-afcf-bd6e471c3763" providerId="ADAL" clId="{53DB5FA3-E0FC-45E2-A613-23AFC5E82904}" dt="2023-11-29T23:19:29.842" v="11917"/>
          <ac:spMkLst>
            <pc:docMk/>
            <pc:sldMk cId="3344552316" sldId="310"/>
            <ac:spMk id="8" creationId="{A5796CFB-AA9D-3EDC-9566-421B5B3EA1FC}"/>
          </ac:spMkLst>
        </pc:spChg>
        <pc:spChg chg="mod">
          <ac:chgData name="Diogo Pitadas Fernandes" userId="e766bbdc-3518-43c2-afcf-bd6e471c3763" providerId="ADAL" clId="{53DB5FA3-E0FC-45E2-A613-23AFC5E82904}" dt="2023-11-29T23:19:29.842" v="11917"/>
          <ac:spMkLst>
            <pc:docMk/>
            <pc:sldMk cId="3344552316" sldId="310"/>
            <ac:spMk id="10" creationId="{17B21CB3-F2A3-DF62-7113-11038718CD34}"/>
          </ac:spMkLst>
        </pc:spChg>
        <pc:spChg chg="add del mod">
          <ac:chgData name="Diogo Pitadas Fernandes" userId="e766bbdc-3518-43c2-afcf-bd6e471c3763" providerId="ADAL" clId="{53DB5FA3-E0FC-45E2-A613-23AFC5E82904}" dt="2023-11-29T13:55:08.356" v="6060" actId="478"/>
          <ac:spMkLst>
            <pc:docMk/>
            <pc:sldMk cId="3344552316" sldId="310"/>
            <ac:spMk id="11" creationId="{063542E2-33D9-1028-FB4E-D5A89E98873A}"/>
          </ac:spMkLst>
        </pc:spChg>
        <pc:spChg chg="del mod">
          <ac:chgData name="Diogo Pitadas Fernandes" userId="e766bbdc-3518-43c2-afcf-bd6e471c3763" providerId="ADAL" clId="{53DB5FA3-E0FC-45E2-A613-23AFC5E82904}" dt="2023-11-29T13:32:02.759" v="5697" actId="478"/>
          <ac:spMkLst>
            <pc:docMk/>
            <pc:sldMk cId="3344552316" sldId="310"/>
            <ac:spMk id="16" creationId="{C55FB9E4-00D6-1F35-56C3-761C7DF59538}"/>
          </ac:spMkLst>
        </pc:spChg>
        <pc:spChg chg="del">
          <ac:chgData name="Diogo Pitadas Fernandes" userId="e766bbdc-3518-43c2-afcf-bd6e471c3763" providerId="ADAL" clId="{53DB5FA3-E0FC-45E2-A613-23AFC5E82904}" dt="2023-11-28T20:45:42.902" v="3319" actId="478"/>
          <ac:spMkLst>
            <pc:docMk/>
            <pc:sldMk cId="3344552316" sldId="310"/>
            <ac:spMk id="17" creationId="{97EC9F0B-4B71-9E43-CFA1-974836638AF3}"/>
          </ac:spMkLst>
        </pc:spChg>
        <pc:spChg chg="mod">
          <ac:chgData name="Diogo Pitadas Fernandes" userId="e766bbdc-3518-43c2-afcf-bd6e471c3763" providerId="ADAL" clId="{53DB5FA3-E0FC-45E2-A613-23AFC5E82904}" dt="2023-11-29T23:19:29.842" v="11917"/>
          <ac:spMkLst>
            <pc:docMk/>
            <pc:sldMk cId="3344552316" sldId="310"/>
            <ac:spMk id="19" creationId="{F9244181-4726-1861-8059-C0E6B7D1351B}"/>
          </ac:spMkLst>
        </pc:spChg>
        <pc:spChg chg="del mod">
          <ac:chgData name="Diogo Pitadas Fernandes" userId="e766bbdc-3518-43c2-afcf-bd6e471c3763" providerId="ADAL" clId="{53DB5FA3-E0FC-45E2-A613-23AFC5E82904}" dt="2023-11-29T13:58:38.851" v="6248" actId="478"/>
          <ac:spMkLst>
            <pc:docMk/>
            <pc:sldMk cId="3344552316" sldId="310"/>
            <ac:spMk id="20" creationId="{4C036DB6-97E5-A944-A37C-D9F8DC76C124}"/>
          </ac:spMkLst>
        </pc:spChg>
        <pc:spChg chg="mod">
          <ac:chgData name="Diogo Pitadas Fernandes" userId="e766bbdc-3518-43c2-afcf-bd6e471c3763" providerId="ADAL" clId="{53DB5FA3-E0FC-45E2-A613-23AFC5E82904}" dt="2023-11-29T23:19:29.842" v="11917"/>
          <ac:spMkLst>
            <pc:docMk/>
            <pc:sldMk cId="3344552316" sldId="310"/>
            <ac:spMk id="26" creationId="{65AB9985-CD53-2F1E-5180-0165B792B426}"/>
          </ac:spMkLst>
        </pc:spChg>
        <pc:spChg chg="add mod">
          <ac:chgData name="Diogo Pitadas Fernandes" userId="e766bbdc-3518-43c2-afcf-bd6e471c3763" providerId="ADAL" clId="{53DB5FA3-E0FC-45E2-A613-23AFC5E82904}" dt="2023-11-29T13:04:22.786" v="5345" actId="1038"/>
          <ac:spMkLst>
            <pc:docMk/>
            <pc:sldMk cId="3344552316" sldId="310"/>
            <ac:spMk id="28" creationId="{A05B824E-1A84-20E9-1870-68C9EE43A048}"/>
          </ac:spMkLst>
        </pc:spChg>
        <pc:spChg chg="add mod">
          <ac:chgData name="Diogo Pitadas Fernandes" userId="e766bbdc-3518-43c2-afcf-bd6e471c3763" providerId="ADAL" clId="{53DB5FA3-E0FC-45E2-A613-23AFC5E82904}" dt="2023-11-29T13:03:59.351" v="5333" actId="165"/>
          <ac:spMkLst>
            <pc:docMk/>
            <pc:sldMk cId="3344552316" sldId="310"/>
            <ac:spMk id="29" creationId="{5ADCB4D3-EADE-DB5D-9FE5-B0A2705FBB19}"/>
          </ac:spMkLst>
        </pc:spChg>
        <pc:spChg chg="del mod">
          <ac:chgData name="Diogo Pitadas Fernandes" userId="e766bbdc-3518-43c2-afcf-bd6e471c3763" providerId="ADAL" clId="{53DB5FA3-E0FC-45E2-A613-23AFC5E82904}" dt="2023-11-29T11:11:56.636" v="4644" actId="478"/>
          <ac:spMkLst>
            <pc:docMk/>
            <pc:sldMk cId="3344552316" sldId="310"/>
            <ac:spMk id="30" creationId="{43726B70-E4A1-FE0D-5561-1D11140FB1CF}"/>
          </ac:spMkLst>
        </pc:spChg>
        <pc:spChg chg="mod">
          <ac:chgData name="Diogo Pitadas Fernandes" userId="e766bbdc-3518-43c2-afcf-bd6e471c3763" providerId="ADAL" clId="{53DB5FA3-E0FC-45E2-A613-23AFC5E82904}" dt="2023-11-29T23:19:29.842" v="11917"/>
          <ac:spMkLst>
            <pc:docMk/>
            <pc:sldMk cId="3344552316" sldId="310"/>
            <ac:spMk id="31" creationId="{D0A7B27F-7DD2-668D-8E67-D0D8FE76282F}"/>
          </ac:spMkLst>
        </pc:spChg>
        <pc:spChg chg="mod">
          <ac:chgData name="Diogo Pitadas Fernandes" userId="e766bbdc-3518-43c2-afcf-bd6e471c3763" providerId="ADAL" clId="{53DB5FA3-E0FC-45E2-A613-23AFC5E82904}" dt="2023-11-29T23:19:29.842" v="11917"/>
          <ac:spMkLst>
            <pc:docMk/>
            <pc:sldMk cId="3344552316" sldId="310"/>
            <ac:spMk id="32" creationId="{616050EE-1A9A-CDB4-BE09-B31E68D98D15}"/>
          </ac:spMkLst>
        </pc:spChg>
        <pc:spChg chg="add mod">
          <ac:chgData name="Diogo Pitadas Fernandes" userId="e766bbdc-3518-43c2-afcf-bd6e471c3763" providerId="ADAL" clId="{53DB5FA3-E0FC-45E2-A613-23AFC5E82904}" dt="2023-11-29T13:05:23.499" v="5360" actId="1038"/>
          <ac:spMkLst>
            <pc:docMk/>
            <pc:sldMk cId="3344552316" sldId="310"/>
            <ac:spMk id="33" creationId="{B0028ACC-2BA6-D8C7-4BD9-DD160C564D3F}"/>
          </ac:spMkLst>
        </pc:spChg>
        <pc:spChg chg="del">
          <ac:chgData name="Diogo Pitadas Fernandes" userId="e766bbdc-3518-43c2-afcf-bd6e471c3763" providerId="ADAL" clId="{53DB5FA3-E0FC-45E2-A613-23AFC5E82904}" dt="2023-11-28T20:45:52.401" v="3324" actId="478"/>
          <ac:spMkLst>
            <pc:docMk/>
            <pc:sldMk cId="3344552316" sldId="310"/>
            <ac:spMk id="34" creationId="{2B099422-DEAD-0589-72C9-8B8598E2A235}"/>
          </ac:spMkLst>
        </pc:spChg>
        <pc:spChg chg="del mod">
          <ac:chgData name="Diogo Pitadas Fernandes" userId="e766bbdc-3518-43c2-afcf-bd6e471c3763" providerId="ADAL" clId="{53DB5FA3-E0FC-45E2-A613-23AFC5E82904}" dt="2023-11-28T20:45:48.775" v="3322" actId="478"/>
          <ac:spMkLst>
            <pc:docMk/>
            <pc:sldMk cId="3344552316" sldId="310"/>
            <ac:spMk id="35" creationId="{ED2055FD-6E8A-4B80-D4DB-E1F1E0901CC9}"/>
          </ac:spMkLst>
        </pc:spChg>
        <pc:spChg chg="del mod">
          <ac:chgData name="Diogo Pitadas Fernandes" userId="e766bbdc-3518-43c2-afcf-bd6e471c3763" providerId="ADAL" clId="{53DB5FA3-E0FC-45E2-A613-23AFC5E82904}" dt="2023-11-29T12:07:07.029" v="4816" actId="478"/>
          <ac:spMkLst>
            <pc:docMk/>
            <pc:sldMk cId="3344552316" sldId="310"/>
            <ac:spMk id="40" creationId="{F12E5373-F7B4-04C3-D8CE-4D4C4E611B15}"/>
          </ac:spMkLst>
        </pc:spChg>
        <pc:spChg chg="mod">
          <ac:chgData name="Diogo Pitadas Fernandes" userId="e766bbdc-3518-43c2-afcf-bd6e471c3763" providerId="ADAL" clId="{53DB5FA3-E0FC-45E2-A613-23AFC5E82904}" dt="2023-11-29T23:19:29.842" v="11917"/>
          <ac:spMkLst>
            <pc:docMk/>
            <pc:sldMk cId="3344552316" sldId="310"/>
            <ac:spMk id="41" creationId="{FBDD5F3B-EAE5-DE70-B345-F0732F297C14}"/>
          </ac:spMkLst>
        </pc:spChg>
        <pc:spChg chg="del mod">
          <ac:chgData name="Diogo Pitadas Fernandes" userId="e766bbdc-3518-43c2-afcf-bd6e471c3763" providerId="ADAL" clId="{53DB5FA3-E0FC-45E2-A613-23AFC5E82904}" dt="2023-11-29T13:58:40.649" v="6249" actId="478"/>
          <ac:spMkLst>
            <pc:docMk/>
            <pc:sldMk cId="3344552316" sldId="310"/>
            <ac:spMk id="42" creationId="{D59319B8-56A2-D4BD-5940-6CCB99C76B0F}"/>
          </ac:spMkLst>
        </pc:spChg>
        <pc:spChg chg="del">
          <ac:chgData name="Diogo Pitadas Fernandes" userId="e766bbdc-3518-43c2-afcf-bd6e471c3763" providerId="ADAL" clId="{53DB5FA3-E0FC-45E2-A613-23AFC5E82904}" dt="2023-11-28T20:45:40.861" v="3318" actId="478"/>
          <ac:spMkLst>
            <pc:docMk/>
            <pc:sldMk cId="3344552316" sldId="310"/>
            <ac:spMk id="43" creationId="{3C7CBE00-5EBA-3D28-F8FC-A386574B343E}"/>
          </ac:spMkLst>
        </pc:spChg>
        <pc:spChg chg="del">
          <ac:chgData name="Diogo Pitadas Fernandes" userId="e766bbdc-3518-43c2-afcf-bd6e471c3763" providerId="ADAL" clId="{53DB5FA3-E0FC-45E2-A613-23AFC5E82904}" dt="2023-11-28T20:45:45.772" v="3321" actId="478"/>
          <ac:spMkLst>
            <pc:docMk/>
            <pc:sldMk cId="3344552316" sldId="310"/>
            <ac:spMk id="44" creationId="{5EAB4AFA-2B1E-AF90-CAA1-8BA274AA048F}"/>
          </ac:spMkLst>
        </pc:spChg>
        <pc:spChg chg="del">
          <ac:chgData name="Diogo Pitadas Fernandes" userId="e766bbdc-3518-43c2-afcf-bd6e471c3763" providerId="ADAL" clId="{53DB5FA3-E0FC-45E2-A613-23AFC5E82904}" dt="2023-11-28T20:45:50.482" v="3323" actId="478"/>
          <ac:spMkLst>
            <pc:docMk/>
            <pc:sldMk cId="3344552316" sldId="310"/>
            <ac:spMk id="45" creationId="{9561240C-F7C2-38F0-5F59-2D87F59DADAF}"/>
          </ac:spMkLst>
        </pc:spChg>
        <pc:spChg chg="del mod ord topLvl">
          <ac:chgData name="Diogo Pitadas Fernandes" userId="e766bbdc-3518-43c2-afcf-bd6e471c3763" providerId="ADAL" clId="{53DB5FA3-E0FC-45E2-A613-23AFC5E82904}" dt="2023-11-29T13:20:34.429" v="5464" actId="478"/>
          <ac:spMkLst>
            <pc:docMk/>
            <pc:sldMk cId="3344552316" sldId="310"/>
            <ac:spMk id="49" creationId="{2A1DD01D-53E3-F93D-28A3-91757363967C}"/>
          </ac:spMkLst>
        </pc:spChg>
        <pc:spChg chg="del mod topLvl">
          <ac:chgData name="Diogo Pitadas Fernandes" userId="e766bbdc-3518-43c2-afcf-bd6e471c3763" providerId="ADAL" clId="{53DB5FA3-E0FC-45E2-A613-23AFC5E82904}" dt="2023-11-29T12:55:28.500" v="5193" actId="478"/>
          <ac:spMkLst>
            <pc:docMk/>
            <pc:sldMk cId="3344552316" sldId="310"/>
            <ac:spMk id="51" creationId="{4774BE2C-E140-1228-3D20-195404597A0F}"/>
          </ac:spMkLst>
        </pc:spChg>
        <pc:spChg chg="mod topLvl">
          <ac:chgData name="Diogo Pitadas Fernandes" userId="e766bbdc-3518-43c2-afcf-bd6e471c3763" providerId="ADAL" clId="{53DB5FA3-E0FC-45E2-A613-23AFC5E82904}" dt="2023-11-30T18:35:12.884" v="16784" actId="164"/>
          <ac:spMkLst>
            <pc:docMk/>
            <pc:sldMk cId="3344552316" sldId="310"/>
            <ac:spMk id="65" creationId="{295F50F7-39F1-459A-83EA-1AE370A98681}"/>
          </ac:spMkLst>
        </pc:spChg>
        <pc:spChg chg="mod topLvl">
          <ac:chgData name="Diogo Pitadas Fernandes" userId="e766bbdc-3518-43c2-afcf-bd6e471c3763" providerId="ADAL" clId="{53DB5FA3-E0FC-45E2-A613-23AFC5E82904}" dt="2023-11-30T18:35:18.816" v="16785" actId="164"/>
          <ac:spMkLst>
            <pc:docMk/>
            <pc:sldMk cId="3344552316" sldId="310"/>
            <ac:spMk id="66" creationId="{ADA9964B-3E2B-42C9-BCCA-46FBF371C7C7}"/>
          </ac:spMkLst>
        </pc:spChg>
        <pc:spChg chg="add del mod ord">
          <ac:chgData name="Diogo Pitadas Fernandes" userId="e766bbdc-3518-43c2-afcf-bd6e471c3763" providerId="ADAL" clId="{53DB5FA3-E0FC-45E2-A613-23AFC5E82904}" dt="2023-11-29T13:20:41.868" v="5473" actId="478"/>
          <ac:spMkLst>
            <pc:docMk/>
            <pc:sldMk cId="3344552316" sldId="310"/>
            <ac:spMk id="72" creationId="{7E87A4D0-EDE5-6972-0049-DE6566B2B648}"/>
          </ac:spMkLst>
        </pc:spChg>
        <pc:spChg chg="add del mod ord">
          <ac:chgData name="Diogo Pitadas Fernandes" userId="e766bbdc-3518-43c2-afcf-bd6e471c3763" providerId="ADAL" clId="{53DB5FA3-E0FC-45E2-A613-23AFC5E82904}" dt="2023-11-29T13:20:38.340" v="5468" actId="478"/>
          <ac:spMkLst>
            <pc:docMk/>
            <pc:sldMk cId="3344552316" sldId="310"/>
            <ac:spMk id="73" creationId="{26F8D576-EFE7-E305-422F-1359D2BFAE1A}"/>
          </ac:spMkLst>
        </pc:spChg>
        <pc:spChg chg="add del mod">
          <ac:chgData name="Diogo Pitadas Fernandes" userId="e766bbdc-3518-43c2-afcf-bd6e471c3763" providerId="ADAL" clId="{53DB5FA3-E0FC-45E2-A613-23AFC5E82904}" dt="2023-11-29T13:06:35.543" v="5389" actId="478"/>
          <ac:spMkLst>
            <pc:docMk/>
            <pc:sldMk cId="3344552316" sldId="310"/>
            <ac:spMk id="74" creationId="{CA4CCFE8-4162-06C6-E3B5-7B6A7F120FFF}"/>
          </ac:spMkLst>
        </pc:spChg>
        <pc:spChg chg="add del mod">
          <ac:chgData name="Diogo Pitadas Fernandes" userId="e766bbdc-3518-43c2-afcf-bd6e471c3763" providerId="ADAL" clId="{53DB5FA3-E0FC-45E2-A613-23AFC5E82904}" dt="2023-11-29T13:20:39.870" v="5470" actId="478"/>
          <ac:spMkLst>
            <pc:docMk/>
            <pc:sldMk cId="3344552316" sldId="310"/>
            <ac:spMk id="87" creationId="{516B316F-D101-E441-C231-7B8DA419A995}"/>
          </ac:spMkLst>
        </pc:spChg>
        <pc:spChg chg="add del mod">
          <ac:chgData name="Diogo Pitadas Fernandes" userId="e766bbdc-3518-43c2-afcf-bd6e471c3763" providerId="ADAL" clId="{53DB5FA3-E0FC-45E2-A613-23AFC5E82904}" dt="2023-11-29T13:06:30.733" v="5386"/>
          <ac:spMkLst>
            <pc:docMk/>
            <pc:sldMk cId="3344552316" sldId="310"/>
            <ac:spMk id="88" creationId="{3C77576D-DD4F-12B7-C5C5-9E8A389A7366}"/>
          </ac:spMkLst>
        </pc:spChg>
        <pc:spChg chg="add del mod">
          <ac:chgData name="Diogo Pitadas Fernandes" userId="e766bbdc-3518-43c2-afcf-bd6e471c3763" providerId="ADAL" clId="{53DB5FA3-E0FC-45E2-A613-23AFC5E82904}" dt="2023-11-29T13:06:30.733" v="5386"/>
          <ac:spMkLst>
            <pc:docMk/>
            <pc:sldMk cId="3344552316" sldId="310"/>
            <ac:spMk id="89" creationId="{30EAB8B1-C54F-FEA5-F8C1-F4E1A691B3FB}"/>
          </ac:spMkLst>
        </pc:spChg>
        <pc:spChg chg="add del mod">
          <ac:chgData name="Diogo Pitadas Fernandes" userId="e766bbdc-3518-43c2-afcf-bd6e471c3763" providerId="ADAL" clId="{53DB5FA3-E0FC-45E2-A613-23AFC5E82904}" dt="2023-11-29T13:20:40.661" v="5471" actId="478"/>
          <ac:spMkLst>
            <pc:docMk/>
            <pc:sldMk cId="3344552316" sldId="310"/>
            <ac:spMk id="90" creationId="{D575E49F-1C9F-D665-A694-AD1AC0FE5C46}"/>
          </ac:spMkLst>
        </pc:spChg>
        <pc:spChg chg="add del mod">
          <ac:chgData name="Diogo Pitadas Fernandes" userId="e766bbdc-3518-43c2-afcf-bd6e471c3763" providerId="ADAL" clId="{53DB5FA3-E0FC-45E2-A613-23AFC5E82904}" dt="2023-11-29T13:20:39.305" v="5469" actId="478"/>
          <ac:spMkLst>
            <pc:docMk/>
            <pc:sldMk cId="3344552316" sldId="310"/>
            <ac:spMk id="91" creationId="{88082C1D-73B2-72A7-7B08-7EDCA650E79E}"/>
          </ac:spMkLst>
        </pc:spChg>
        <pc:spChg chg="add del mod">
          <ac:chgData name="Diogo Pitadas Fernandes" userId="e766bbdc-3518-43c2-afcf-bd6e471c3763" providerId="ADAL" clId="{53DB5FA3-E0FC-45E2-A613-23AFC5E82904}" dt="2023-11-29T13:20:41.312" v="5472" actId="478"/>
          <ac:spMkLst>
            <pc:docMk/>
            <pc:sldMk cId="3344552316" sldId="310"/>
            <ac:spMk id="92" creationId="{EFB3353B-8F07-13F1-8924-F9673CA80F20}"/>
          </ac:spMkLst>
        </pc:spChg>
        <pc:spChg chg="add del mod">
          <ac:chgData name="Diogo Pitadas Fernandes" userId="e766bbdc-3518-43c2-afcf-bd6e471c3763" providerId="ADAL" clId="{53DB5FA3-E0FC-45E2-A613-23AFC5E82904}" dt="2023-11-29T13:07:41.359" v="5414" actId="478"/>
          <ac:spMkLst>
            <pc:docMk/>
            <pc:sldMk cId="3344552316" sldId="310"/>
            <ac:spMk id="93" creationId="{D1A14F4D-0792-81A0-E622-9A662D5E6CBF}"/>
          </ac:spMkLst>
        </pc:spChg>
        <pc:spChg chg="add del mod">
          <ac:chgData name="Diogo Pitadas Fernandes" userId="e766bbdc-3518-43c2-afcf-bd6e471c3763" providerId="ADAL" clId="{53DB5FA3-E0FC-45E2-A613-23AFC5E82904}" dt="2023-11-29T13:35:07.060" v="5826" actId="478"/>
          <ac:spMkLst>
            <pc:docMk/>
            <pc:sldMk cId="3344552316" sldId="310"/>
            <ac:spMk id="98" creationId="{7734ADEC-7134-41E4-D42E-FAEAE04CF473}"/>
          </ac:spMkLst>
        </pc:spChg>
        <pc:spChg chg="add mod">
          <ac:chgData name="Diogo Pitadas Fernandes" userId="e766bbdc-3518-43c2-afcf-bd6e471c3763" providerId="ADAL" clId="{53DB5FA3-E0FC-45E2-A613-23AFC5E82904}" dt="2023-11-29T23:19:29.842" v="11917"/>
          <ac:spMkLst>
            <pc:docMk/>
            <pc:sldMk cId="3344552316" sldId="310"/>
            <ac:spMk id="99" creationId="{9D514B18-877D-653C-239D-A027A49EA8E7}"/>
          </ac:spMkLst>
        </pc:spChg>
        <pc:spChg chg="add mod">
          <ac:chgData name="Diogo Pitadas Fernandes" userId="e766bbdc-3518-43c2-afcf-bd6e471c3763" providerId="ADAL" clId="{53DB5FA3-E0FC-45E2-A613-23AFC5E82904}" dt="2023-11-29T23:19:29.842" v="11917"/>
          <ac:spMkLst>
            <pc:docMk/>
            <pc:sldMk cId="3344552316" sldId="310"/>
            <ac:spMk id="100" creationId="{34C9B3BE-35EC-336D-11D5-AA64B5FEEA5C}"/>
          </ac:spMkLst>
        </pc:spChg>
        <pc:spChg chg="add mod">
          <ac:chgData name="Diogo Pitadas Fernandes" userId="e766bbdc-3518-43c2-afcf-bd6e471c3763" providerId="ADAL" clId="{53DB5FA3-E0FC-45E2-A613-23AFC5E82904}" dt="2023-11-29T23:19:29.842" v="11917"/>
          <ac:spMkLst>
            <pc:docMk/>
            <pc:sldMk cId="3344552316" sldId="310"/>
            <ac:spMk id="101" creationId="{E5FF67D4-2929-CDBE-4AB5-6743360E8376}"/>
          </ac:spMkLst>
        </pc:spChg>
        <pc:spChg chg="add del mod">
          <ac:chgData name="Diogo Pitadas Fernandes" userId="e766bbdc-3518-43c2-afcf-bd6e471c3763" providerId="ADAL" clId="{53DB5FA3-E0FC-45E2-A613-23AFC5E82904}" dt="2023-11-29T14:31:37.671" v="6919" actId="478"/>
          <ac:spMkLst>
            <pc:docMk/>
            <pc:sldMk cId="3344552316" sldId="310"/>
            <ac:spMk id="103" creationId="{884C9358-B318-CAC4-7890-F53BF8CE7CD6}"/>
          </ac:spMkLst>
        </pc:spChg>
        <pc:spChg chg="add mod">
          <ac:chgData name="Diogo Pitadas Fernandes" userId="e766bbdc-3518-43c2-afcf-bd6e471c3763" providerId="ADAL" clId="{53DB5FA3-E0FC-45E2-A613-23AFC5E82904}" dt="2023-11-29T23:19:29.842" v="11917"/>
          <ac:spMkLst>
            <pc:docMk/>
            <pc:sldMk cId="3344552316" sldId="310"/>
            <ac:spMk id="104" creationId="{0A3F9359-C713-F848-8026-E0E642D01302}"/>
          </ac:spMkLst>
        </pc:spChg>
        <pc:spChg chg="add mod">
          <ac:chgData name="Diogo Pitadas Fernandes" userId="e766bbdc-3518-43c2-afcf-bd6e471c3763" providerId="ADAL" clId="{53DB5FA3-E0FC-45E2-A613-23AFC5E82904}" dt="2023-11-29T23:19:29.842" v="11917"/>
          <ac:spMkLst>
            <pc:docMk/>
            <pc:sldMk cId="3344552316" sldId="310"/>
            <ac:spMk id="105" creationId="{13F4086B-2EB9-6E45-7770-79A22CCCE06C}"/>
          </ac:spMkLst>
        </pc:spChg>
        <pc:spChg chg="del mod">
          <ac:chgData name="Diogo Pitadas Fernandes" userId="e766bbdc-3518-43c2-afcf-bd6e471c3763" providerId="ADAL" clId="{53DB5FA3-E0FC-45E2-A613-23AFC5E82904}" dt="2023-11-29T14:31:35.104" v="6917" actId="478"/>
          <ac:spMkLst>
            <pc:docMk/>
            <pc:sldMk cId="3344552316" sldId="310"/>
            <ac:spMk id="113" creationId="{00000000-0000-0000-0000-000000000000}"/>
          </ac:spMkLst>
        </pc:spChg>
        <pc:spChg chg="mod">
          <ac:chgData name="Diogo Pitadas Fernandes" userId="e766bbdc-3518-43c2-afcf-bd6e471c3763" providerId="ADAL" clId="{53DB5FA3-E0FC-45E2-A613-23AFC5E82904}" dt="2023-11-29T23:19:29.842" v="11917"/>
          <ac:spMkLst>
            <pc:docMk/>
            <pc:sldMk cId="3344552316" sldId="310"/>
            <ac:spMk id="181" creationId="{F6D014FF-4ADD-3EF1-EC0C-DA44802AA34A}"/>
          </ac:spMkLst>
        </pc:spChg>
        <pc:spChg chg="mod">
          <ac:chgData name="Diogo Pitadas Fernandes" userId="e766bbdc-3518-43c2-afcf-bd6e471c3763" providerId="ADAL" clId="{53DB5FA3-E0FC-45E2-A613-23AFC5E82904}" dt="2023-11-29T23:19:29.842" v="11917"/>
          <ac:spMkLst>
            <pc:docMk/>
            <pc:sldMk cId="3344552316" sldId="310"/>
            <ac:spMk id="182" creationId="{6A383BAF-F97B-5DAE-E8C7-47F86996163F}"/>
          </ac:spMkLst>
        </pc:spChg>
        <pc:spChg chg="mod">
          <ac:chgData name="Diogo Pitadas Fernandes" userId="e766bbdc-3518-43c2-afcf-bd6e471c3763" providerId="ADAL" clId="{53DB5FA3-E0FC-45E2-A613-23AFC5E82904}" dt="2023-11-29T23:19:29.842" v="11917"/>
          <ac:spMkLst>
            <pc:docMk/>
            <pc:sldMk cId="3344552316" sldId="310"/>
            <ac:spMk id="183" creationId="{20863C1F-29AF-F8C8-9E0D-AF73D0352DDD}"/>
          </ac:spMkLst>
        </pc:spChg>
        <pc:spChg chg="mod">
          <ac:chgData name="Diogo Pitadas Fernandes" userId="e766bbdc-3518-43c2-afcf-bd6e471c3763" providerId="ADAL" clId="{53DB5FA3-E0FC-45E2-A613-23AFC5E82904}" dt="2023-11-29T23:19:29.842" v="11917"/>
          <ac:spMkLst>
            <pc:docMk/>
            <pc:sldMk cId="3344552316" sldId="310"/>
            <ac:spMk id="184" creationId="{AA7DDB5B-16F0-D015-CF5C-BBE88F4B9BA4}"/>
          </ac:spMkLst>
        </pc:spChg>
        <pc:spChg chg="mod">
          <ac:chgData name="Diogo Pitadas Fernandes" userId="e766bbdc-3518-43c2-afcf-bd6e471c3763" providerId="ADAL" clId="{53DB5FA3-E0FC-45E2-A613-23AFC5E82904}" dt="2023-11-29T23:19:29.842" v="11917"/>
          <ac:spMkLst>
            <pc:docMk/>
            <pc:sldMk cId="3344552316" sldId="310"/>
            <ac:spMk id="185" creationId="{ED25C2B0-4896-8E53-0AB8-FCFE99BE24FC}"/>
          </ac:spMkLst>
        </pc:spChg>
        <pc:spChg chg="mod">
          <ac:chgData name="Diogo Pitadas Fernandes" userId="e766bbdc-3518-43c2-afcf-bd6e471c3763" providerId="ADAL" clId="{53DB5FA3-E0FC-45E2-A613-23AFC5E82904}" dt="2023-11-29T23:19:29.842" v="11917"/>
          <ac:spMkLst>
            <pc:docMk/>
            <pc:sldMk cId="3344552316" sldId="310"/>
            <ac:spMk id="188" creationId="{EDC503BD-DA3F-F26F-A00F-08FB1FBFDC33}"/>
          </ac:spMkLst>
        </pc:spChg>
        <pc:spChg chg="mod">
          <ac:chgData name="Diogo Pitadas Fernandes" userId="e766bbdc-3518-43c2-afcf-bd6e471c3763" providerId="ADAL" clId="{53DB5FA3-E0FC-45E2-A613-23AFC5E82904}" dt="2023-11-29T23:19:29.842" v="11917"/>
          <ac:spMkLst>
            <pc:docMk/>
            <pc:sldMk cId="3344552316" sldId="310"/>
            <ac:spMk id="190" creationId="{2092C7F6-15ED-3B16-A6A3-DEDB7C3EAD28}"/>
          </ac:spMkLst>
        </pc:spChg>
        <pc:grpChg chg="add mod">
          <ac:chgData name="Diogo Pitadas Fernandes" userId="e766bbdc-3518-43c2-afcf-bd6e471c3763" providerId="ADAL" clId="{53DB5FA3-E0FC-45E2-A613-23AFC5E82904}" dt="2023-11-30T18:35:12.884" v="16784" actId="164"/>
          <ac:grpSpMkLst>
            <pc:docMk/>
            <pc:sldMk cId="3344552316" sldId="310"/>
            <ac:grpSpMk id="3" creationId="{5042A2B0-B662-6C78-6E1B-7FF07CD4780D}"/>
          </ac:grpSpMkLst>
        </pc:grpChg>
        <pc:grpChg chg="add mod">
          <ac:chgData name="Diogo Pitadas Fernandes" userId="e766bbdc-3518-43c2-afcf-bd6e471c3763" providerId="ADAL" clId="{53DB5FA3-E0FC-45E2-A613-23AFC5E82904}" dt="2023-11-30T18:35:18.816" v="16785" actId="164"/>
          <ac:grpSpMkLst>
            <pc:docMk/>
            <pc:sldMk cId="3344552316" sldId="310"/>
            <ac:grpSpMk id="5" creationId="{A2DFAC23-4099-34FC-2D81-A5CDCB008481}"/>
          </ac:grpSpMkLst>
        </pc:grpChg>
        <pc:grpChg chg="del">
          <ac:chgData name="Diogo Pitadas Fernandes" userId="e766bbdc-3518-43c2-afcf-bd6e471c3763" providerId="ADAL" clId="{53DB5FA3-E0FC-45E2-A613-23AFC5E82904}" dt="2023-11-28T20:45:38.582" v="3317" actId="478"/>
          <ac:grpSpMkLst>
            <pc:docMk/>
            <pc:sldMk cId="3344552316" sldId="310"/>
            <ac:grpSpMk id="37" creationId="{AD363A35-FE48-5B8E-AC45-64B7C82304D1}"/>
          </ac:grpSpMkLst>
        </pc:grpChg>
        <pc:grpChg chg="del mod">
          <ac:chgData name="Diogo Pitadas Fernandes" userId="e766bbdc-3518-43c2-afcf-bd6e471c3763" providerId="ADAL" clId="{53DB5FA3-E0FC-45E2-A613-23AFC5E82904}" dt="2023-11-28T20:49:32.023" v="3399" actId="478"/>
          <ac:grpSpMkLst>
            <pc:docMk/>
            <pc:sldMk cId="3344552316" sldId="310"/>
            <ac:grpSpMk id="38" creationId="{81739855-C2EF-3036-2634-6E9A1AA3690B}"/>
          </ac:grpSpMkLst>
        </pc:grpChg>
        <pc:grpChg chg="add del mod">
          <ac:chgData name="Diogo Pitadas Fernandes" userId="e766bbdc-3518-43c2-afcf-bd6e471c3763" providerId="ADAL" clId="{53DB5FA3-E0FC-45E2-A613-23AFC5E82904}" dt="2023-11-28T20:49:27.211" v="3398" actId="478"/>
          <ac:grpSpMkLst>
            <pc:docMk/>
            <pc:sldMk cId="3344552316" sldId="310"/>
            <ac:grpSpMk id="39" creationId="{0F4B1ED8-DFF2-6538-2826-23F5C38CFD7E}"/>
          </ac:grpSpMkLst>
        </pc:grpChg>
        <pc:grpChg chg="add del mod">
          <ac:chgData name="Diogo Pitadas Fernandes" userId="e766bbdc-3518-43c2-afcf-bd6e471c3763" providerId="ADAL" clId="{53DB5FA3-E0FC-45E2-A613-23AFC5E82904}" dt="2023-11-29T12:55:28.500" v="5193" actId="478"/>
          <ac:grpSpMkLst>
            <pc:docMk/>
            <pc:sldMk cId="3344552316" sldId="310"/>
            <ac:grpSpMk id="48" creationId="{6DA26D8D-3F46-81CE-6ECF-1BD77BB1D846}"/>
          </ac:grpSpMkLst>
        </pc:grpChg>
        <pc:grpChg chg="add mod topLvl">
          <ac:chgData name="Diogo Pitadas Fernandes" userId="e766bbdc-3518-43c2-afcf-bd6e471c3763" providerId="ADAL" clId="{53DB5FA3-E0FC-45E2-A613-23AFC5E82904}" dt="2023-11-29T13:04:13.596" v="5334" actId="164"/>
          <ac:grpSpMkLst>
            <pc:docMk/>
            <pc:sldMk cId="3344552316" sldId="310"/>
            <ac:grpSpMk id="52" creationId="{F1814D59-60F7-D429-4107-91E610496C40}"/>
          </ac:grpSpMkLst>
        </pc:grpChg>
        <pc:grpChg chg="add mod topLvl">
          <ac:chgData name="Diogo Pitadas Fernandes" userId="e766bbdc-3518-43c2-afcf-bd6e471c3763" providerId="ADAL" clId="{53DB5FA3-E0FC-45E2-A613-23AFC5E82904}" dt="2023-11-29T13:04:13.596" v="5334" actId="164"/>
          <ac:grpSpMkLst>
            <pc:docMk/>
            <pc:sldMk cId="3344552316" sldId="310"/>
            <ac:grpSpMk id="53" creationId="{45C15F2C-77D3-574D-E354-858DA03866C2}"/>
          </ac:grpSpMkLst>
        </pc:grpChg>
        <pc:grpChg chg="add mod topLvl">
          <ac:chgData name="Diogo Pitadas Fernandes" userId="e766bbdc-3518-43c2-afcf-bd6e471c3763" providerId="ADAL" clId="{53DB5FA3-E0FC-45E2-A613-23AFC5E82904}" dt="2023-11-29T13:04:13.596" v="5334" actId="164"/>
          <ac:grpSpMkLst>
            <pc:docMk/>
            <pc:sldMk cId="3344552316" sldId="310"/>
            <ac:grpSpMk id="54" creationId="{A8AF74B9-B726-5DDE-D579-A4D8C0E82DDA}"/>
          </ac:grpSpMkLst>
        </pc:grpChg>
        <pc:grpChg chg="add del mod">
          <ac:chgData name="Diogo Pitadas Fernandes" userId="e766bbdc-3518-43c2-afcf-bd6e471c3763" providerId="ADAL" clId="{53DB5FA3-E0FC-45E2-A613-23AFC5E82904}" dt="2023-11-29T13:03:59.351" v="5333" actId="165"/>
          <ac:grpSpMkLst>
            <pc:docMk/>
            <pc:sldMk cId="3344552316" sldId="310"/>
            <ac:grpSpMk id="64" creationId="{BD063A3F-64A7-D085-9458-472268A04462}"/>
          </ac:grpSpMkLst>
        </pc:grpChg>
        <pc:grpChg chg="add del mod">
          <ac:chgData name="Diogo Pitadas Fernandes" userId="e766bbdc-3518-43c2-afcf-bd6e471c3763" providerId="ADAL" clId="{53DB5FA3-E0FC-45E2-A613-23AFC5E82904}" dt="2023-11-29T13:20:35.415" v="5465" actId="478"/>
          <ac:grpSpMkLst>
            <pc:docMk/>
            <pc:sldMk cId="3344552316" sldId="310"/>
            <ac:grpSpMk id="84" creationId="{F5E8442C-C93A-7EAD-6380-E75178A49C64}"/>
          </ac:grpSpMkLst>
        </pc:grpChg>
        <pc:graphicFrameChg chg="add del mod modGraphic">
          <ac:chgData name="Diogo Pitadas Fernandes" userId="e766bbdc-3518-43c2-afcf-bd6e471c3763" providerId="ADAL" clId="{53DB5FA3-E0FC-45E2-A613-23AFC5E82904}" dt="2023-11-29T12:53:21.158" v="5165" actId="478"/>
          <ac:graphicFrameMkLst>
            <pc:docMk/>
            <pc:sldMk cId="3344552316" sldId="310"/>
            <ac:graphicFrameMk id="27" creationId="{4AD44620-AE3D-FB5C-D257-E98FC1A60FED}"/>
          </ac:graphicFrameMkLst>
        </pc:graphicFrameChg>
        <pc:picChg chg="add mod">
          <ac:chgData name="Diogo Pitadas Fernandes" userId="e766bbdc-3518-43c2-afcf-bd6e471c3763" providerId="ADAL" clId="{53DB5FA3-E0FC-45E2-A613-23AFC5E82904}" dt="2023-11-30T18:35:18.816" v="16785" actId="164"/>
          <ac:picMkLst>
            <pc:docMk/>
            <pc:sldMk cId="3344552316" sldId="310"/>
            <ac:picMk id="4" creationId="{09C1783A-2393-9207-39EC-C05E32EA0677}"/>
          </ac:picMkLst>
        </pc:picChg>
        <pc:picChg chg="add mod">
          <ac:chgData name="Diogo Pitadas Fernandes" userId="e766bbdc-3518-43c2-afcf-bd6e471c3763" providerId="ADAL" clId="{53DB5FA3-E0FC-45E2-A613-23AFC5E82904}" dt="2023-11-30T18:35:12.884" v="16784" actId="164"/>
          <ac:picMkLst>
            <pc:docMk/>
            <pc:sldMk cId="3344552316" sldId="310"/>
            <ac:picMk id="9" creationId="{F9D366D0-C091-6E5E-1038-68745A81104F}"/>
          </ac:picMkLst>
        </pc:picChg>
        <pc:picChg chg="add del mod">
          <ac:chgData name="Diogo Pitadas Fernandes" userId="e766bbdc-3518-43c2-afcf-bd6e471c3763" providerId="ADAL" clId="{53DB5FA3-E0FC-45E2-A613-23AFC5E82904}" dt="2023-11-29T12:51:14.449" v="5145" actId="478"/>
          <ac:picMkLst>
            <pc:docMk/>
            <pc:sldMk cId="3344552316" sldId="310"/>
            <ac:picMk id="13" creationId="{FC3ACBB3-F26E-1F47-1399-871E0F261C16}"/>
          </ac:picMkLst>
        </pc:picChg>
        <pc:picChg chg="add del mod topLvl">
          <ac:chgData name="Diogo Pitadas Fernandes" userId="e766bbdc-3518-43c2-afcf-bd6e471c3763" providerId="ADAL" clId="{53DB5FA3-E0FC-45E2-A613-23AFC5E82904}" dt="2023-11-28T20:49:27.211" v="3398" actId="478"/>
          <ac:picMkLst>
            <pc:docMk/>
            <pc:sldMk cId="3344552316" sldId="310"/>
            <ac:picMk id="14" creationId="{EAA9478F-D965-D6A8-9F78-FD358AF4F326}"/>
          </ac:picMkLst>
        </pc:picChg>
        <pc:picChg chg="add del mod">
          <ac:chgData name="Diogo Pitadas Fernandes" userId="e766bbdc-3518-43c2-afcf-bd6e471c3763" providerId="ADAL" clId="{53DB5FA3-E0FC-45E2-A613-23AFC5E82904}" dt="2023-11-29T12:51:13.298" v="5143" actId="478"/>
          <ac:picMkLst>
            <pc:docMk/>
            <pc:sldMk cId="3344552316" sldId="310"/>
            <ac:picMk id="15" creationId="{CC180FE4-0F93-760C-3BF2-EA1068F5DD83}"/>
          </ac:picMkLst>
        </pc:picChg>
        <pc:picChg chg="add del mod">
          <ac:chgData name="Diogo Pitadas Fernandes" userId="e766bbdc-3518-43c2-afcf-bd6e471c3763" providerId="ADAL" clId="{53DB5FA3-E0FC-45E2-A613-23AFC5E82904}" dt="2023-11-29T12:51:12.452" v="5141" actId="478"/>
          <ac:picMkLst>
            <pc:docMk/>
            <pc:sldMk cId="3344552316" sldId="310"/>
            <ac:picMk id="18" creationId="{E49DBA1E-1E4B-72D9-40BA-9E7DDB127BC1}"/>
          </ac:picMkLst>
        </pc:picChg>
        <pc:picChg chg="add del mod">
          <ac:chgData name="Diogo Pitadas Fernandes" userId="e766bbdc-3518-43c2-afcf-bd6e471c3763" providerId="ADAL" clId="{53DB5FA3-E0FC-45E2-A613-23AFC5E82904}" dt="2023-11-29T12:51:12.761" v="5142" actId="478"/>
          <ac:picMkLst>
            <pc:docMk/>
            <pc:sldMk cId="3344552316" sldId="310"/>
            <ac:picMk id="21" creationId="{A141594D-CB92-CE38-F9D4-D4434C1DF772}"/>
          </ac:picMkLst>
        </pc:picChg>
        <pc:picChg chg="add del mod">
          <ac:chgData name="Diogo Pitadas Fernandes" userId="e766bbdc-3518-43c2-afcf-bd6e471c3763" providerId="ADAL" clId="{53DB5FA3-E0FC-45E2-A613-23AFC5E82904}" dt="2023-11-29T12:51:14.130" v="5144" actId="478"/>
          <ac:picMkLst>
            <pc:docMk/>
            <pc:sldMk cId="3344552316" sldId="310"/>
            <ac:picMk id="22" creationId="{88B4BF39-5DA6-EBB1-24AB-399F6D05DEC7}"/>
          </ac:picMkLst>
        </pc:picChg>
        <pc:picChg chg="add del mod">
          <ac:chgData name="Diogo Pitadas Fernandes" userId="e766bbdc-3518-43c2-afcf-bd6e471c3763" providerId="ADAL" clId="{53DB5FA3-E0FC-45E2-A613-23AFC5E82904}" dt="2023-11-29T12:51:11.722" v="5140" actId="478"/>
          <ac:picMkLst>
            <pc:docMk/>
            <pc:sldMk cId="3344552316" sldId="310"/>
            <ac:picMk id="25" creationId="{328B4CA8-063C-912A-2705-4F8E791AD30E}"/>
          </ac:picMkLst>
        </pc:picChg>
        <pc:picChg chg="add mod">
          <ac:chgData name="Diogo Pitadas Fernandes" userId="e766bbdc-3518-43c2-afcf-bd6e471c3763" providerId="ADAL" clId="{53DB5FA3-E0FC-45E2-A613-23AFC5E82904}" dt="2023-11-29T13:03:59.351" v="5333" actId="165"/>
          <ac:picMkLst>
            <pc:docMk/>
            <pc:sldMk cId="3344552316" sldId="310"/>
            <ac:picMk id="36" creationId="{BE9973BA-F6CF-C8B8-3A13-136269228C38}"/>
          </ac:picMkLst>
        </pc:picChg>
        <pc:picChg chg="add mod">
          <ac:chgData name="Diogo Pitadas Fernandes" userId="e766bbdc-3518-43c2-afcf-bd6e471c3763" providerId="ADAL" clId="{53DB5FA3-E0FC-45E2-A613-23AFC5E82904}" dt="2023-11-29T13:05:23.499" v="5360" actId="1038"/>
          <ac:picMkLst>
            <pc:docMk/>
            <pc:sldMk cId="3344552316" sldId="310"/>
            <ac:picMk id="46" creationId="{B52D0C3D-2594-2C54-349C-ABFB7E7C81EE}"/>
          </ac:picMkLst>
        </pc:picChg>
        <pc:picChg chg="add mod">
          <ac:chgData name="Diogo Pitadas Fernandes" userId="e766bbdc-3518-43c2-afcf-bd6e471c3763" providerId="ADAL" clId="{53DB5FA3-E0FC-45E2-A613-23AFC5E82904}" dt="2023-11-29T13:04:22.786" v="5345" actId="1038"/>
          <ac:picMkLst>
            <pc:docMk/>
            <pc:sldMk cId="3344552316" sldId="310"/>
            <ac:picMk id="47" creationId="{B996861C-DFFF-18DA-8480-91D7FBA8C8A0}"/>
          </ac:picMkLst>
        </pc:picChg>
        <pc:picChg chg="del mod">
          <ac:chgData name="Diogo Pitadas Fernandes" userId="e766bbdc-3518-43c2-afcf-bd6e471c3763" providerId="ADAL" clId="{53DB5FA3-E0FC-45E2-A613-23AFC5E82904}" dt="2023-11-29T12:55:27.420" v="5192" actId="478"/>
          <ac:picMkLst>
            <pc:docMk/>
            <pc:sldMk cId="3344552316" sldId="310"/>
            <ac:picMk id="50" creationId="{5D219CC9-DA1B-CA41-0C4B-B3F69A30E565}"/>
          </ac:picMkLst>
        </pc:picChg>
        <pc:picChg chg="del topLvl">
          <ac:chgData name="Diogo Pitadas Fernandes" userId="e766bbdc-3518-43c2-afcf-bd6e471c3763" providerId="ADAL" clId="{53DB5FA3-E0FC-45E2-A613-23AFC5E82904}" dt="2023-11-28T20:49:32.023" v="3399" actId="478"/>
          <ac:picMkLst>
            <pc:docMk/>
            <pc:sldMk cId="3344552316" sldId="310"/>
            <ac:picMk id="161" creationId="{108B0944-BF75-07EC-9FCF-73D41ACE59C8}"/>
          </ac:picMkLst>
        </pc:picChg>
        <pc:cxnChg chg="mod">
          <ac:chgData name="Diogo Pitadas Fernandes" userId="e766bbdc-3518-43c2-afcf-bd6e471c3763" providerId="ADAL" clId="{53DB5FA3-E0FC-45E2-A613-23AFC5E82904}" dt="2023-11-29T23:19:29.842" v="11917"/>
          <ac:cxnSpMkLst>
            <pc:docMk/>
            <pc:sldMk cId="3344552316" sldId="310"/>
            <ac:cxnSpMk id="23" creationId="{8D779E1D-DEE4-953E-A882-8A61626306E6}"/>
          </ac:cxnSpMkLst>
        </pc:cxnChg>
        <pc:cxnChg chg="mod">
          <ac:chgData name="Diogo Pitadas Fernandes" userId="e766bbdc-3518-43c2-afcf-bd6e471c3763" providerId="ADAL" clId="{53DB5FA3-E0FC-45E2-A613-23AFC5E82904}" dt="2023-11-29T23:19:29.842" v="11917"/>
          <ac:cxnSpMkLst>
            <pc:docMk/>
            <pc:sldMk cId="3344552316" sldId="310"/>
            <ac:cxnSpMk id="24" creationId="{BB227A1A-6EFB-400B-3417-C8C47B7BDAF0}"/>
          </ac:cxnSpMkLst>
        </pc:cxnChg>
        <pc:cxnChg chg="add del mod topLvl">
          <ac:chgData name="Diogo Pitadas Fernandes" userId="e766bbdc-3518-43c2-afcf-bd6e471c3763" providerId="ADAL" clId="{53DB5FA3-E0FC-45E2-A613-23AFC5E82904}" dt="2023-11-29T13:20:36.945" v="5466" actId="478"/>
          <ac:cxnSpMkLst>
            <pc:docMk/>
            <pc:sldMk cId="3344552316" sldId="310"/>
            <ac:cxnSpMk id="56" creationId="{8EDE57A1-9184-23BF-08AA-801DE09F2FAD}"/>
          </ac:cxnSpMkLst>
        </pc:cxnChg>
        <pc:cxnChg chg="add del mod topLvl">
          <ac:chgData name="Diogo Pitadas Fernandes" userId="e766bbdc-3518-43c2-afcf-bd6e471c3763" providerId="ADAL" clId="{53DB5FA3-E0FC-45E2-A613-23AFC5E82904}" dt="2023-11-29T13:20:37.837" v="5467" actId="478"/>
          <ac:cxnSpMkLst>
            <pc:docMk/>
            <pc:sldMk cId="3344552316" sldId="310"/>
            <ac:cxnSpMk id="57" creationId="{EE21EF93-B1BC-1E89-5312-B98755F81A55}"/>
          </ac:cxnSpMkLst>
        </pc:cxnChg>
        <pc:cxnChg chg="add mod">
          <ac:chgData name="Diogo Pitadas Fernandes" userId="e766bbdc-3518-43c2-afcf-bd6e471c3763" providerId="ADAL" clId="{53DB5FA3-E0FC-45E2-A613-23AFC5E82904}" dt="2023-11-29T13:20:35.415" v="5465" actId="478"/>
          <ac:cxnSpMkLst>
            <pc:docMk/>
            <pc:sldMk cId="3344552316" sldId="310"/>
            <ac:cxnSpMk id="75" creationId="{10A9AABF-ED59-797C-7545-89E73E6A76FF}"/>
          </ac:cxnSpMkLst>
        </pc:cxnChg>
        <pc:cxnChg chg="add mod">
          <ac:chgData name="Diogo Pitadas Fernandes" userId="e766bbdc-3518-43c2-afcf-bd6e471c3763" providerId="ADAL" clId="{53DB5FA3-E0FC-45E2-A613-23AFC5E82904}" dt="2023-11-29T13:20:35.415" v="5465" actId="478"/>
          <ac:cxnSpMkLst>
            <pc:docMk/>
            <pc:sldMk cId="3344552316" sldId="310"/>
            <ac:cxnSpMk id="77" creationId="{5CBC8A5C-465C-21DF-9A0E-0D1CD7BF95AA}"/>
          </ac:cxnSpMkLst>
        </pc:cxnChg>
        <pc:cxnChg chg="add mod">
          <ac:chgData name="Diogo Pitadas Fernandes" userId="e766bbdc-3518-43c2-afcf-bd6e471c3763" providerId="ADAL" clId="{53DB5FA3-E0FC-45E2-A613-23AFC5E82904}" dt="2023-11-29T13:20:35.415" v="5465" actId="478"/>
          <ac:cxnSpMkLst>
            <pc:docMk/>
            <pc:sldMk cId="3344552316" sldId="310"/>
            <ac:cxnSpMk id="81" creationId="{95AB32F4-8E3D-C672-034F-F9713DF3F89A}"/>
          </ac:cxnSpMkLst>
        </pc:cxnChg>
      </pc:sldChg>
      <pc:sldChg chg="add del ord">
        <pc:chgData name="Diogo Pitadas Fernandes" userId="e766bbdc-3518-43c2-afcf-bd6e471c3763" providerId="ADAL" clId="{53DB5FA3-E0FC-45E2-A613-23AFC5E82904}" dt="2023-11-28T20:45:15.692" v="3315" actId="47"/>
        <pc:sldMkLst>
          <pc:docMk/>
          <pc:sldMk cId="4105844850" sldId="310"/>
        </pc:sldMkLst>
      </pc:sldChg>
      <pc:sldChg chg="addSp delSp modSp add del mod delAnim modAnim modShow modNotes">
        <pc:chgData name="Diogo Pitadas Fernandes" userId="e766bbdc-3518-43c2-afcf-bd6e471c3763" providerId="ADAL" clId="{53DB5FA3-E0FC-45E2-A613-23AFC5E82904}" dt="2023-11-30T18:38:27.757" v="16841" actId="47"/>
        <pc:sldMkLst>
          <pc:docMk/>
          <pc:sldMk cId="335143317" sldId="311"/>
        </pc:sldMkLst>
        <pc:spChg chg="mod">
          <ac:chgData name="Diogo Pitadas Fernandes" userId="e766bbdc-3518-43c2-afcf-bd6e471c3763" providerId="ADAL" clId="{53DB5FA3-E0FC-45E2-A613-23AFC5E82904}" dt="2023-11-29T23:19:29.842" v="11917"/>
          <ac:spMkLst>
            <pc:docMk/>
            <pc:sldMk cId="335143317" sldId="311"/>
            <ac:spMk id="2" creationId="{FA2872F6-F07F-6F7A-434F-01FF7BABA505}"/>
          </ac:spMkLst>
        </pc:spChg>
        <pc:spChg chg="add mod">
          <ac:chgData name="Diogo Pitadas Fernandes" userId="e766bbdc-3518-43c2-afcf-bd6e471c3763" providerId="ADAL" clId="{53DB5FA3-E0FC-45E2-A613-23AFC5E82904}" dt="2023-11-29T23:19:29.842" v="11917"/>
          <ac:spMkLst>
            <pc:docMk/>
            <pc:sldMk cId="335143317" sldId="311"/>
            <ac:spMk id="5" creationId="{D6E96C9A-30F6-7E0A-4415-D34792DEF810}"/>
          </ac:spMkLst>
        </pc:spChg>
        <pc:spChg chg="mod">
          <ac:chgData name="Diogo Pitadas Fernandes" userId="e766bbdc-3518-43c2-afcf-bd6e471c3763" providerId="ADAL" clId="{53DB5FA3-E0FC-45E2-A613-23AFC5E82904}" dt="2023-11-29T23:19:29.842" v="11917"/>
          <ac:spMkLst>
            <pc:docMk/>
            <pc:sldMk cId="335143317" sldId="311"/>
            <ac:spMk id="6" creationId="{133665DE-D74E-EBC0-374B-6B3A410F92E5}"/>
          </ac:spMkLst>
        </pc:spChg>
        <pc:spChg chg="mod">
          <ac:chgData name="Diogo Pitadas Fernandes" userId="e766bbdc-3518-43c2-afcf-bd6e471c3763" providerId="ADAL" clId="{53DB5FA3-E0FC-45E2-A613-23AFC5E82904}" dt="2023-11-29T23:19:29.842" v="11917"/>
          <ac:spMkLst>
            <pc:docMk/>
            <pc:sldMk cId="335143317" sldId="311"/>
            <ac:spMk id="7" creationId="{5B53D156-481D-7BD8-BF09-0863979311FA}"/>
          </ac:spMkLst>
        </pc:spChg>
        <pc:spChg chg="mod">
          <ac:chgData name="Diogo Pitadas Fernandes" userId="e766bbdc-3518-43c2-afcf-bd6e471c3763" providerId="ADAL" clId="{53DB5FA3-E0FC-45E2-A613-23AFC5E82904}" dt="2023-11-29T23:19:29.842" v="11917"/>
          <ac:spMkLst>
            <pc:docMk/>
            <pc:sldMk cId="335143317" sldId="311"/>
            <ac:spMk id="8" creationId="{A5796CFB-AA9D-3EDC-9566-421B5B3EA1FC}"/>
          </ac:spMkLst>
        </pc:spChg>
        <pc:spChg chg="add mod">
          <ac:chgData name="Diogo Pitadas Fernandes" userId="e766bbdc-3518-43c2-afcf-bd6e471c3763" providerId="ADAL" clId="{53DB5FA3-E0FC-45E2-A613-23AFC5E82904}" dt="2023-11-29T23:19:29.842" v="11917"/>
          <ac:spMkLst>
            <pc:docMk/>
            <pc:sldMk cId="335143317" sldId="311"/>
            <ac:spMk id="9" creationId="{1B080797-C12F-DFE5-22BC-F89AD3AB575E}"/>
          </ac:spMkLst>
        </pc:spChg>
        <pc:spChg chg="mod">
          <ac:chgData name="Diogo Pitadas Fernandes" userId="e766bbdc-3518-43c2-afcf-bd6e471c3763" providerId="ADAL" clId="{53DB5FA3-E0FC-45E2-A613-23AFC5E82904}" dt="2023-11-29T23:19:29.842" v="11917"/>
          <ac:spMkLst>
            <pc:docMk/>
            <pc:sldMk cId="335143317" sldId="311"/>
            <ac:spMk id="10" creationId="{17B21CB3-F2A3-DF62-7113-11038718CD34}"/>
          </ac:spMkLst>
        </pc:spChg>
        <pc:spChg chg="mod">
          <ac:chgData name="Diogo Pitadas Fernandes" userId="e766bbdc-3518-43c2-afcf-bd6e471c3763" providerId="ADAL" clId="{53DB5FA3-E0FC-45E2-A613-23AFC5E82904}" dt="2023-11-29T23:19:29.842" v="11917"/>
          <ac:spMkLst>
            <pc:docMk/>
            <pc:sldMk cId="335143317" sldId="311"/>
            <ac:spMk id="16" creationId="{C55FB9E4-00D6-1F35-56C3-761C7DF59538}"/>
          </ac:spMkLst>
        </pc:spChg>
        <pc:spChg chg="mod">
          <ac:chgData name="Diogo Pitadas Fernandes" userId="e766bbdc-3518-43c2-afcf-bd6e471c3763" providerId="ADAL" clId="{53DB5FA3-E0FC-45E2-A613-23AFC5E82904}" dt="2023-11-29T23:19:29.842" v="11917"/>
          <ac:spMkLst>
            <pc:docMk/>
            <pc:sldMk cId="335143317" sldId="311"/>
            <ac:spMk id="17" creationId="{97EC9F0B-4B71-9E43-CFA1-974836638AF3}"/>
          </ac:spMkLst>
        </pc:spChg>
        <pc:spChg chg="mod">
          <ac:chgData name="Diogo Pitadas Fernandes" userId="e766bbdc-3518-43c2-afcf-bd6e471c3763" providerId="ADAL" clId="{53DB5FA3-E0FC-45E2-A613-23AFC5E82904}" dt="2023-11-29T23:19:29.842" v="11917"/>
          <ac:spMkLst>
            <pc:docMk/>
            <pc:sldMk cId="335143317" sldId="311"/>
            <ac:spMk id="19" creationId="{F9244181-4726-1861-8059-C0E6B7D1351B}"/>
          </ac:spMkLst>
        </pc:spChg>
        <pc:spChg chg="mod">
          <ac:chgData name="Diogo Pitadas Fernandes" userId="e766bbdc-3518-43c2-afcf-bd6e471c3763" providerId="ADAL" clId="{53DB5FA3-E0FC-45E2-A613-23AFC5E82904}" dt="2023-11-29T23:19:29.842" v="11917"/>
          <ac:spMkLst>
            <pc:docMk/>
            <pc:sldMk cId="335143317" sldId="311"/>
            <ac:spMk id="20" creationId="{4C036DB6-97E5-A944-A37C-D9F8DC76C124}"/>
          </ac:spMkLst>
        </pc:spChg>
        <pc:spChg chg="mod">
          <ac:chgData name="Diogo Pitadas Fernandes" userId="e766bbdc-3518-43c2-afcf-bd6e471c3763" providerId="ADAL" clId="{53DB5FA3-E0FC-45E2-A613-23AFC5E82904}" dt="2023-11-29T23:19:29.842" v="11917"/>
          <ac:spMkLst>
            <pc:docMk/>
            <pc:sldMk cId="335143317" sldId="311"/>
            <ac:spMk id="26" creationId="{65AB9985-CD53-2F1E-5180-0165B792B426}"/>
          </ac:spMkLst>
        </pc:spChg>
        <pc:spChg chg="del">
          <ac:chgData name="Diogo Pitadas Fernandes" userId="e766bbdc-3518-43c2-afcf-bd6e471c3763" providerId="ADAL" clId="{53DB5FA3-E0FC-45E2-A613-23AFC5E82904}" dt="2023-11-29T10:40:18.997" v="3667" actId="478"/>
          <ac:spMkLst>
            <pc:docMk/>
            <pc:sldMk cId="335143317" sldId="311"/>
            <ac:spMk id="30" creationId="{43726B70-E4A1-FE0D-5561-1D11140FB1CF}"/>
          </ac:spMkLst>
        </pc:spChg>
        <pc:spChg chg="del">
          <ac:chgData name="Diogo Pitadas Fernandes" userId="e766bbdc-3518-43c2-afcf-bd6e471c3763" providerId="ADAL" clId="{53DB5FA3-E0FC-45E2-A613-23AFC5E82904}" dt="2023-11-29T10:40:13.709" v="3664" actId="478"/>
          <ac:spMkLst>
            <pc:docMk/>
            <pc:sldMk cId="335143317" sldId="311"/>
            <ac:spMk id="31" creationId="{D0A7B27F-7DD2-668D-8E67-D0D8FE76282F}"/>
          </ac:spMkLst>
        </pc:spChg>
        <pc:spChg chg="del">
          <ac:chgData name="Diogo Pitadas Fernandes" userId="e766bbdc-3518-43c2-afcf-bd6e471c3763" providerId="ADAL" clId="{53DB5FA3-E0FC-45E2-A613-23AFC5E82904}" dt="2023-11-29T10:40:27.119" v="3672" actId="478"/>
          <ac:spMkLst>
            <pc:docMk/>
            <pc:sldMk cId="335143317" sldId="311"/>
            <ac:spMk id="32" creationId="{616050EE-1A9A-CDB4-BE09-B31E68D98D15}"/>
          </ac:spMkLst>
        </pc:spChg>
        <pc:spChg chg="mod">
          <ac:chgData name="Diogo Pitadas Fernandes" userId="e766bbdc-3518-43c2-afcf-bd6e471c3763" providerId="ADAL" clId="{53DB5FA3-E0FC-45E2-A613-23AFC5E82904}" dt="2023-11-29T23:19:29.842" v="11917"/>
          <ac:spMkLst>
            <pc:docMk/>
            <pc:sldMk cId="335143317" sldId="311"/>
            <ac:spMk id="34" creationId="{2B099422-DEAD-0589-72C9-8B8598E2A235}"/>
          </ac:spMkLst>
        </pc:spChg>
        <pc:spChg chg="mod">
          <ac:chgData name="Diogo Pitadas Fernandes" userId="e766bbdc-3518-43c2-afcf-bd6e471c3763" providerId="ADAL" clId="{53DB5FA3-E0FC-45E2-A613-23AFC5E82904}" dt="2023-11-29T23:19:29.842" v="11917"/>
          <ac:spMkLst>
            <pc:docMk/>
            <pc:sldMk cId="335143317" sldId="311"/>
            <ac:spMk id="35" creationId="{ED2055FD-6E8A-4B80-D4DB-E1F1E0901CC9}"/>
          </ac:spMkLst>
        </pc:spChg>
        <pc:spChg chg="del">
          <ac:chgData name="Diogo Pitadas Fernandes" userId="e766bbdc-3518-43c2-afcf-bd6e471c3763" providerId="ADAL" clId="{53DB5FA3-E0FC-45E2-A613-23AFC5E82904}" dt="2023-11-29T10:40:11.889" v="3662" actId="478"/>
          <ac:spMkLst>
            <pc:docMk/>
            <pc:sldMk cId="335143317" sldId="311"/>
            <ac:spMk id="40" creationId="{F12E5373-F7B4-04C3-D8CE-4D4C4E611B15}"/>
          </ac:spMkLst>
        </pc:spChg>
        <pc:spChg chg="del">
          <ac:chgData name="Diogo Pitadas Fernandes" userId="e766bbdc-3518-43c2-afcf-bd6e471c3763" providerId="ADAL" clId="{53DB5FA3-E0FC-45E2-A613-23AFC5E82904}" dt="2023-11-29T10:40:13.168" v="3663" actId="478"/>
          <ac:spMkLst>
            <pc:docMk/>
            <pc:sldMk cId="335143317" sldId="311"/>
            <ac:spMk id="41" creationId="{FBDD5F3B-EAE5-DE70-B345-F0732F297C14}"/>
          </ac:spMkLst>
        </pc:spChg>
        <pc:spChg chg="del">
          <ac:chgData name="Diogo Pitadas Fernandes" userId="e766bbdc-3518-43c2-afcf-bd6e471c3763" providerId="ADAL" clId="{53DB5FA3-E0FC-45E2-A613-23AFC5E82904}" dt="2023-11-29T10:40:26.056" v="3671" actId="478"/>
          <ac:spMkLst>
            <pc:docMk/>
            <pc:sldMk cId="335143317" sldId="311"/>
            <ac:spMk id="42" creationId="{D59319B8-56A2-D4BD-5940-6CCB99C76B0F}"/>
          </ac:spMkLst>
        </pc:spChg>
        <pc:spChg chg="del">
          <ac:chgData name="Diogo Pitadas Fernandes" userId="e766bbdc-3518-43c2-afcf-bd6e471c3763" providerId="ADAL" clId="{53DB5FA3-E0FC-45E2-A613-23AFC5E82904}" dt="2023-11-29T10:40:21.538" v="3668" actId="478"/>
          <ac:spMkLst>
            <pc:docMk/>
            <pc:sldMk cId="335143317" sldId="311"/>
            <ac:spMk id="43" creationId="{3C7CBE00-5EBA-3D28-F8FC-A386574B343E}"/>
          </ac:spMkLst>
        </pc:spChg>
        <pc:spChg chg="del">
          <ac:chgData name="Diogo Pitadas Fernandes" userId="e766bbdc-3518-43c2-afcf-bd6e471c3763" providerId="ADAL" clId="{53DB5FA3-E0FC-45E2-A613-23AFC5E82904}" dt="2023-11-29T10:40:23.292" v="3669" actId="478"/>
          <ac:spMkLst>
            <pc:docMk/>
            <pc:sldMk cId="335143317" sldId="311"/>
            <ac:spMk id="44" creationId="{5EAB4AFA-2B1E-AF90-CAA1-8BA274AA048F}"/>
          </ac:spMkLst>
        </pc:spChg>
        <pc:spChg chg="del">
          <ac:chgData name="Diogo Pitadas Fernandes" userId="e766bbdc-3518-43c2-afcf-bd6e471c3763" providerId="ADAL" clId="{53DB5FA3-E0FC-45E2-A613-23AFC5E82904}" dt="2023-11-29T10:40:25.295" v="3670" actId="478"/>
          <ac:spMkLst>
            <pc:docMk/>
            <pc:sldMk cId="335143317" sldId="311"/>
            <ac:spMk id="45" creationId="{9561240C-F7C2-38F0-5F59-2D87F59DADAF}"/>
          </ac:spMkLst>
        </pc:spChg>
        <pc:spChg chg="mod">
          <ac:chgData name="Diogo Pitadas Fernandes" userId="e766bbdc-3518-43c2-afcf-bd6e471c3763" providerId="ADAL" clId="{53DB5FA3-E0FC-45E2-A613-23AFC5E82904}" dt="2023-11-29T23:19:29.842" v="11917"/>
          <ac:spMkLst>
            <pc:docMk/>
            <pc:sldMk cId="335143317" sldId="311"/>
            <ac:spMk id="65" creationId="{295F50F7-39F1-459A-83EA-1AE370A98681}"/>
          </ac:spMkLst>
        </pc:spChg>
        <pc:spChg chg="mod">
          <ac:chgData name="Diogo Pitadas Fernandes" userId="e766bbdc-3518-43c2-afcf-bd6e471c3763" providerId="ADAL" clId="{53DB5FA3-E0FC-45E2-A613-23AFC5E82904}" dt="2023-11-29T23:19:29.842" v="11917"/>
          <ac:spMkLst>
            <pc:docMk/>
            <pc:sldMk cId="335143317" sldId="311"/>
            <ac:spMk id="66" creationId="{ADA9964B-3E2B-42C9-BCCA-46FBF371C7C7}"/>
          </ac:spMkLst>
        </pc:spChg>
        <pc:spChg chg="mod">
          <ac:chgData name="Diogo Pitadas Fernandes" userId="e766bbdc-3518-43c2-afcf-bd6e471c3763" providerId="ADAL" clId="{53DB5FA3-E0FC-45E2-A613-23AFC5E82904}" dt="2023-11-29T23:19:29.842" v="11917"/>
          <ac:spMkLst>
            <pc:docMk/>
            <pc:sldMk cId="335143317" sldId="311"/>
            <ac:spMk id="67" creationId="{1CD70885-A33E-4FDA-9BF5-395339D66A36}"/>
          </ac:spMkLst>
        </pc:spChg>
        <pc:spChg chg="mod">
          <ac:chgData name="Diogo Pitadas Fernandes" userId="e766bbdc-3518-43c2-afcf-bd6e471c3763" providerId="ADAL" clId="{53DB5FA3-E0FC-45E2-A613-23AFC5E82904}" dt="2023-11-29T23:19:29.842" v="11917"/>
          <ac:spMkLst>
            <pc:docMk/>
            <pc:sldMk cId="335143317" sldId="311"/>
            <ac:spMk id="113" creationId="{00000000-0000-0000-0000-000000000000}"/>
          </ac:spMkLst>
        </pc:spChg>
        <pc:spChg chg="mod">
          <ac:chgData name="Diogo Pitadas Fernandes" userId="e766bbdc-3518-43c2-afcf-bd6e471c3763" providerId="ADAL" clId="{53DB5FA3-E0FC-45E2-A613-23AFC5E82904}" dt="2023-11-29T23:19:29.842" v="11917"/>
          <ac:spMkLst>
            <pc:docMk/>
            <pc:sldMk cId="335143317" sldId="311"/>
            <ac:spMk id="181" creationId="{F6D014FF-4ADD-3EF1-EC0C-DA44802AA34A}"/>
          </ac:spMkLst>
        </pc:spChg>
        <pc:spChg chg="add del mod">
          <ac:chgData name="Diogo Pitadas Fernandes" userId="e766bbdc-3518-43c2-afcf-bd6e471c3763" providerId="ADAL" clId="{53DB5FA3-E0FC-45E2-A613-23AFC5E82904}" dt="2023-11-29T23:19:29.842" v="11917"/>
          <ac:spMkLst>
            <pc:docMk/>
            <pc:sldMk cId="335143317" sldId="311"/>
            <ac:spMk id="182" creationId="{6A383BAF-F97B-5DAE-E8C7-47F86996163F}"/>
          </ac:spMkLst>
        </pc:spChg>
        <pc:spChg chg="mod">
          <ac:chgData name="Diogo Pitadas Fernandes" userId="e766bbdc-3518-43c2-afcf-bd6e471c3763" providerId="ADAL" clId="{53DB5FA3-E0FC-45E2-A613-23AFC5E82904}" dt="2023-11-29T23:19:29.842" v="11917"/>
          <ac:spMkLst>
            <pc:docMk/>
            <pc:sldMk cId="335143317" sldId="311"/>
            <ac:spMk id="183" creationId="{20863C1F-29AF-F8C8-9E0D-AF73D0352DDD}"/>
          </ac:spMkLst>
        </pc:spChg>
        <pc:spChg chg="mod">
          <ac:chgData name="Diogo Pitadas Fernandes" userId="e766bbdc-3518-43c2-afcf-bd6e471c3763" providerId="ADAL" clId="{53DB5FA3-E0FC-45E2-A613-23AFC5E82904}" dt="2023-11-29T23:19:29.842" v="11917"/>
          <ac:spMkLst>
            <pc:docMk/>
            <pc:sldMk cId="335143317" sldId="311"/>
            <ac:spMk id="184" creationId="{AA7DDB5B-16F0-D015-CF5C-BBE88F4B9BA4}"/>
          </ac:spMkLst>
        </pc:spChg>
        <pc:spChg chg="mod">
          <ac:chgData name="Diogo Pitadas Fernandes" userId="e766bbdc-3518-43c2-afcf-bd6e471c3763" providerId="ADAL" clId="{53DB5FA3-E0FC-45E2-A613-23AFC5E82904}" dt="2023-11-29T23:19:29.842" v="11917"/>
          <ac:spMkLst>
            <pc:docMk/>
            <pc:sldMk cId="335143317" sldId="311"/>
            <ac:spMk id="185" creationId="{ED25C2B0-4896-8E53-0AB8-FCFE99BE24FC}"/>
          </ac:spMkLst>
        </pc:spChg>
        <pc:spChg chg="mod">
          <ac:chgData name="Diogo Pitadas Fernandes" userId="e766bbdc-3518-43c2-afcf-bd6e471c3763" providerId="ADAL" clId="{53DB5FA3-E0FC-45E2-A613-23AFC5E82904}" dt="2023-11-29T23:19:29.842" v="11917"/>
          <ac:spMkLst>
            <pc:docMk/>
            <pc:sldMk cId="335143317" sldId="311"/>
            <ac:spMk id="188" creationId="{EDC503BD-DA3F-F26F-A00F-08FB1FBFDC33}"/>
          </ac:spMkLst>
        </pc:spChg>
        <pc:spChg chg="mod">
          <ac:chgData name="Diogo Pitadas Fernandes" userId="e766bbdc-3518-43c2-afcf-bd6e471c3763" providerId="ADAL" clId="{53DB5FA3-E0FC-45E2-A613-23AFC5E82904}" dt="2023-11-29T23:19:29.842" v="11917"/>
          <ac:spMkLst>
            <pc:docMk/>
            <pc:sldMk cId="335143317" sldId="311"/>
            <ac:spMk id="190" creationId="{2092C7F6-15ED-3B16-A6A3-DEDB7C3EAD28}"/>
          </ac:spMkLst>
        </pc:spChg>
        <pc:grpChg chg="mod">
          <ac:chgData name="Diogo Pitadas Fernandes" userId="e766bbdc-3518-43c2-afcf-bd6e471c3763" providerId="ADAL" clId="{53DB5FA3-E0FC-45E2-A613-23AFC5E82904}" dt="2023-11-29T23:19:29.842" v="11917"/>
          <ac:grpSpMkLst>
            <pc:docMk/>
            <pc:sldMk cId="335143317" sldId="311"/>
            <ac:grpSpMk id="37" creationId="{AD363A35-FE48-5B8E-AC45-64B7C82304D1}"/>
          </ac:grpSpMkLst>
        </pc:grpChg>
        <pc:grpChg chg="mod">
          <ac:chgData name="Diogo Pitadas Fernandes" userId="e766bbdc-3518-43c2-afcf-bd6e471c3763" providerId="ADAL" clId="{53DB5FA3-E0FC-45E2-A613-23AFC5E82904}" dt="2023-11-29T23:19:29.842" v="11917"/>
          <ac:grpSpMkLst>
            <pc:docMk/>
            <pc:sldMk cId="335143317" sldId="311"/>
            <ac:grpSpMk id="38" creationId="{81739855-C2EF-3036-2634-6E9A1AA3690B}"/>
          </ac:grpSpMkLst>
        </pc:grpChg>
        <pc:grpChg chg="mod">
          <ac:chgData name="Diogo Pitadas Fernandes" userId="e766bbdc-3518-43c2-afcf-bd6e471c3763" providerId="ADAL" clId="{53DB5FA3-E0FC-45E2-A613-23AFC5E82904}" dt="2023-11-29T23:19:29.842" v="11917"/>
          <ac:grpSpMkLst>
            <pc:docMk/>
            <pc:sldMk cId="335143317" sldId="311"/>
            <ac:grpSpMk id="39" creationId="{0F4B1ED8-DFF2-6538-2826-23F5C38CFD7E}"/>
          </ac:grpSpMkLst>
        </pc:grpChg>
        <pc:picChg chg="add del mod">
          <ac:chgData name="Diogo Pitadas Fernandes" userId="e766bbdc-3518-43c2-afcf-bd6e471c3763" providerId="ADAL" clId="{53DB5FA3-E0FC-45E2-A613-23AFC5E82904}" dt="2023-11-29T10:42:49.405" v="3725" actId="478"/>
          <ac:picMkLst>
            <pc:docMk/>
            <pc:sldMk cId="335143317" sldId="311"/>
            <ac:picMk id="4" creationId="{E4F003DD-3832-676E-610D-280298BA2B2A}"/>
          </ac:picMkLst>
        </pc:picChg>
        <pc:picChg chg="mod">
          <ac:chgData name="Diogo Pitadas Fernandes" userId="e766bbdc-3518-43c2-afcf-bd6e471c3763" providerId="ADAL" clId="{53DB5FA3-E0FC-45E2-A613-23AFC5E82904}" dt="2023-11-29T23:19:29.842" v="11917"/>
          <ac:picMkLst>
            <pc:docMk/>
            <pc:sldMk cId="335143317" sldId="311"/>
            <ac:picMk id="12" creationId="{3180FA04-1E33-4FD5-01D4-4162BBFBAB62}"/>
          </ac:picMkLst>
        </pc:picChg>
        <pc:picChg chg="mod">
          <ac:chgData name="Diogo Pitadas Fernandes" userId="e766bbdc-3518-43c2-afcf-bd6e471c3763" providerId="ADAL" clId="{53DB5FA3-E0FC-45E2-A613-23AFC5E82904}" dt="2023-11-29T23:19:29.842" v="11917"/>
          <ac:picMkLst>
            <pc:docMk/>
            <pc:sldMk cId="335143317" sldId="311"/>
            <ac:picMk id="14" creationId="{EAA9478F-D965-D6A8-9F78-FD358AF4F326}"/>
          </ac:picMkLst>
        </pc:picChg>
        <pc:picChg chg="mod">
          <ac:chgData name="Diogo Pitadas Fernandes" userId="e766bbdc-3518-43c2-afcf-bd6e471c3763" providerId="ADAL" clId="{53DB5FA3-E0FC-45E2-A613-23AFC5E82904}" dt="2023-11-29T23:19:29.842" v="11917"/>
          <ac:picMkLst>
            <pc:docMk/>
            <pc:sldMk cId="335143317" sldId="311"/>
            <ac:picMk id="161" creationId="{108B0944-BF75-07EC-9FCF-73D41ACE59C8}"/>
          </ac:picMkLst>
        </pc:picChg>
        <pc:cxnChg chg="mod">
          <ac:chgData name="Diogo Pitadas Fernandes" userId="e766bbdc-3518-43c2-afcf-bd6e471c3763" providerId="ADAL" clId="{53DB5FA3-E0FC-45E2-A613-23AFC5E82904}" dt="2023-11-29T23:19:29.842" v="11917"/>
          <ac:cxnSpMkLst>
            <pc:docMk/>
            <pc:sldMk cId="335143317" sldId="311"/>
            <ac:cxnSpMk id="23" creationId="{8D779E1D-DEE4-953E-A882-8A61626306E6}"/>
          </ac:cxnSpMkLst>
        </pc:cxnChg>
        <pc:cxnChg chg="mod">
          <ac:chgData name="Diogo Pitadas Fernandes" userId="e766bbdc-3518-43c2-afcf-bd6e471c3763" providerId="ADAL" clId="{53DB5FA3-E0FC-45E2-A613-23AFC5E82904}" dt="2023-11-29T23:19:29.842" v="11917"/>
          <ac:cxnSpMkLst>
            <pc:docMk/>
            <pc:sldMk cId="335143317" sldId="311"/>
            <ac:cxnSpMk id="24" creationId="{BB227A1A-6EFB-400B-3417-C8C47B7BDAF0}"/>
          </ac:cxnSpMkLst>
        </pc:cxnChg>
      </pc:sldChg>
      <pc:sldChg chg="addSp delSp modSp add mod delAnim modNotes">
        <pc:chgData name="Diogo Pitadas Fernandes" userId="e766bbdc-3518-43c2-afcf-bd6e471c3763" providerId="ADAL" clId="{53DB5FA3-E0FC-45E2-A613-23AFC5E82904}" dt="2023-12-02T17:59:52.140" v="24147" actId="21"/>
        <pc:sldMkLst>
          <pc:docMk/>
          <pc:sldMk cId="2829834370" sldId="312"/>
        </pc:sldMkLst>
        <pc:spChg chg="del">
          <ac:chgData name="Diogo Pitadas Fernandes" userId="e766bbdc-3518-43c2-afcf-bd6e471c3763" providerId="ADAL" clId="{53DB5FA3-E0FC-45E2-A613-23AFC5E82904}" dt="2023-11-29T14:04:40.589" v="6267" actId="478"/>
          <ac:spMkLst>
            <pc:docMk/>
            <pc:sldMk cId="2829834370" sldId="312"/>
            <ac:spMk id="2" creationId="{FA2872F6-F07F-6F7A-434F-01FF7BABA505}"/>
          </ac:spMkLst>
        </pc:spChg>
        <pc:spChg chg="mod topLvl">
          <ac:chgData name="Diogo Pitadas Fernandes" userId="e766bbdc-3518-43c2-afcf-bd6e471c3763" providerId="ADAL" clId="{53DB5FA3-E0FC-45E2-A613-23AFC5E82904}" dt="2023-11-30T21:30:12.153" v="16852" actId="164"/>
          <ac:spMkLst>
            <pc:docMk/>
            <pc:sldMk cId="2829834370" sldId="312"/>
            <ac:spMk id="4" creationId="{CC4CD352-F6F0-19C1-5858-32AC868DF121}"/>
          </ac:spMkLst>
        </pc:spChg>
        <pc:spChg chg="del">
          <ac:chgData name="Diogo Pitadas Fernandes" userId="e766bbdc-3518-43c2-afcf-bd6e471c3763" providerId="ADAL" clId="{53DB5FA3-E0FC-45E2-A613-23AFC5E82904}" dt="2023-11-29T14:04:02.681" v="6262" actId="478"/>
          <ac:spMkLst>
            <pc:docMk/>
            <pc:sldMk cId="2829834370" sldId="312"/>
            <ac:spMk id="5" creationId="{D6E96C9A-30F6-7E0A-4415-D34792DEF810}"/>
          </ac:spMkLst>
        </pc:spChg>
        <pc:spChg chg="mod ord">
          <ac:chgData name="Diogo Pitadas Fernandes" userId="e766bbdc-3518-43c2-afcf-bd6e471c3763" providerId="ADAL" clId="{53DB5FA3-E0FC-45E2-A613-23AFC5E82904}" dt="2023-11-30T21:33:11.816" v="16963" actId="1035"/>
          <ac:spMkLst>
            <pc:docMk/>
            <pc:sldMk cId="2829834370" sldId="312"/>
            <ac:spMk id="6" creationId="{133665DE-D74E-EBC0-374B-6B3A410F92E5}"/>
          </ac:spMkLst>
        </pc:spChg>
        <pc:spChg chg="del">
          <ac:chgData name="Diogo Pitadas Fernandes" userId="e766bbdc-3518-43c2-afcf-bd6e471c3763" providerId="ADAL" clId="{53DB5FA3-E0FC-45E2-A613-23AFC5E82904}" dt="2023-11-29T14:05:09.476" v="6277" actId="478"/>
          <ac:spMkLst>
            <pc:docMk/>
            <pc:sldMk cId="2829834370" sldId="312"/>
            <ac:spMk id="7" creationId="{5B53D156-481D-7BD8-BF09-0863979311FA}"/>
          </ac:spMkLst>
        </pc:spChg>
        <pc:spChg chg="mod">
          <ac:chgData name="Diogo Pitadas Fernandes" userId="e766bbdc-3518-43c2-afcf-bd6e471c3763" providerId="ADAL" clId="{53DB5FA3-E0FC-45E2-A613-23AFC5E82904}" dt="2023-11-30T21:33:11.816" v="16963" actId="1035"/>
          <ac:spMkLst>
            <pc:docMk/>
            <pc:sldMk cId="2829834370" sldId="312"/>
            <ac:spMk id="8" creationId="{A5796CFB-AA9D-3EDC-9566-421B5B3EA1FC}"/>
          </ac:spMkLst>
        </pc:spChg>
        <pc:spChg chg="del">
          <ac:chgData name="Diogo Pitadas Fernandes" userId="e766bbdc-3518-43c2-afcf-bd6e471c3763" providerId="ADAL" clId="{53DB5FA3-E0FC-45E2-A613-23AFC5E82904}" dt="2023-11-29T14:04:03.509" v="6263" actId="478"/>
          <ac:spMkLst>
            <pc:docMk/>
            <pc:sldMk cId="2829834370" sldId="312"/>
            <ac:spMk id="9" creationId="{1B080797-C12F-DFE5-22BC-F89AD3AB575E}"/>
          </ac:spMkLst>
        </pc:spChg>
        <pc:spChg chg="add del mod">
          <ac:chgData name="Diogo Pitadas Fernandes" userId="e766bbdc-3518-43c2-afcf-bd6e471c3763" providerId="ADAL" clId="{53DB5FA3-E0FC-45E2-A613-23AFC5E82904}" dt="2023-11-30T21:34:41.195" v="16985"/>
          <ac:spMkLst>
            <pc:docMk/>
            <pc:sldMk cId="2829834370" sldId="312"/>
            <ac:spMk id="9" creationId="{23EF66D1-7A1F-56B8-121E-64B6D43E72A8}"/>
          </ac:spMkLst>
        </pc:spChg>
        <pc:spChg chg="mod">
          <ac:chgData name="Diogo Pitadas Fernandes" userId="e766bbdc-3518-43c2-afcf-bd6e471c3763" providerId="ADAL" clId="{53DB5FA3-E0FC-45E2-A613-23AFC5E82904}" dt="2023-11-30T21:33:11.816" v="16963" actId="1035"/>
          <ac:spMkLst>
            <pc:docMk/>
            <pc:sldMk cId="2829834370" sldId="312"/>
            <ac:spMk id="10" creationId="{17B21CB3-F2A3-DF62-7113-11038718CD34}"/>
          </ac:spMkLst>
        </pc:spChg>
        <pc:spChg chg="add mod">
          <ac:chgData name="Diogo Pitadas Fernandes" userId="e766bbdc-3518-43c2-afcf-bd6e471c3763" providerId="ADAL" clId="{53DB5FA3-E0FC-45E2-A613-23AFC5E82904}" dt="2023-11-30T21:35:12.366" v="16998" actId="108"/>
          <ac:spMkLst>
            <pc:docMk/>
            <pc:sldMk cId="2829834370" sldId="312"/>
            <ac:spMk id="11" creationId="{2D10D057-35B2-EBC8-F328-6D397156ED7D}"/>
          </ac:spMkLst>
        </pc:spChg>
        <pc:spChg chg="add del mod">
          <ac:chgData name="Diogo Pitadas Fernandes" userId="e766bbdc-3518-43c2-afcf-bd6e471c3763" providerId="ADAL" clId="{53DB5FA3-E0FC-45E2-A613-23AFC5E82904}" dt="2023-11-30T21:35:16.154" v="16999" actId="478"/>
          <ac:spMkLst>
            <pc:docMk/>
            <pc:sldMk cId="2829834370" sldId="312"/>
            <ac:spMk id="12" creationId="{44599A04-1702-136D-636F-E4F974FE8B59}"/>
          </ac:spMkLst>
        </pc:spChg>
        <pc:spChg chg="add del mod">
          <ac:chgData name="Diogo Pitadas Fernandes" userId="e766bbdc-3518-43c2-afcf-bd6e471c3763" providerId="ADAL" clId="{53DB5FA3-E0FC-45E2-A613-23AFC5E82904}" dt="2023-11-30T21:35:07.602" v="16997" actId="478"/>
          <ac:spMkLst>
            <pc:docMk/>
            <pc:sldMk cId="2829834370" sldId="312"/>
            <ac:spMk id="14" creationId="{6920BF9C-7497-B5F1-7B68-383D585417D5}"/>
          </ac:spMkLst>
        </pc:spChg>
        <pc:spChg chg="mod topLvl">
          <ac:chgData name="Diogo Pitadas Fernandes" userId="e766bbdc-3518-43c2-afcf-bd6e471c3763" providerId="ADAL" clId="{53DB5FA3-E0FC-45E2-A613-23AFC5E82904}" dt="2023-12-01T10:22:16.742" v="18740" actId="20577"/>
          <ac:spMkLst>
            <pc:docMk/>
            <pc:sldMk cId="2829834370" sldId="312"/>
            <ac:spMk id="15" creationId="{A34564F9-3DC0-D3B5-707D-02AD1631E6A5}"/>
          </ac:spMkLst>
        </pc:spChg>
        <pc:spChg chg="del">
          <ac:chgData name="Diogo Pitadas Fernandes" userId="e766bbdc-3518-43c2-afcf-bd6e471c3763" providerId="ADAL" clId="{53DB5FA3-E0FC-45E2-A613-23AFC5E82904}" dt="2023-11-29T14:10:33.890" v="6452" actId="478"/>
          <ac:spMkLst>
            <pc:docMk/>
            <pc:sldMk cId="2829834370" sldId="312"/>
            <ac:spMk id="16" creationId="{C55FB9E4-00D6-1F35-56C3-761C7DF59538}"/>
          </ac:spMkLst>
        </pc:spChg>
        <pc:spChg chg="add del mod">
          <ac:chgData name="Diogo Pitadas Fernandes" userId="e766bbdc-3518-43c2-afcf-bd6e471c3763" providerId="ADAL" clId="{53DB5FA3-E0FC-45E2-A613-23AFC5E82904}" dt="2023-11-30T22:35:52.170" v="18066" actId="478"/>
          <ac:spMkLst>
            <pc:docMk/>
            <pc:sldMk cId="2829834370" sldId="312"/>
            <ac:spMk id="16" creationId="{CECEA776-666E-BC12-EDDD-40275737042D}"/>
          </ac:spMkLst>
        </pc:spChg>
        <pc:spChg chg="del">
          <ac:chgData name="Diogo Pitadas Fernandes" userId="e766bbdc-3518-43c2-afcf-bd6e471c3763" providerId="ADAL" clId="{53DB5FA3-E0FC-45E2-A613-23AFC5E82904}" dt="2023-11-29T14:10:35.534" v="6453" actId="478"/>
          <ac:spMkLst>
            <pc:docMk/>
            <pc:sldMk cId="2829834370" sldId="312"/>
            <ac:spMk id="17" creationId="{97EC9F0B-4B71-9E43-CFA1-974836638AF3}"/>
          </ac:spMkLst>
        </pc:spChg>
        <pc:spChg chg="del">
          <ac:chgData name="Diogo Pitadas Fernandes" userId="e766bbdc-3518-43c2-afcf-bd6e471c3763" providerId="ADAL" clId="{53DB5FA3-E0FC-45E2-A613-23AFC5E82904}" dt="2023-11-29T16:20:55.905" v="9126" actId="478"/>
          <ac:spMkLst>
            <pc:docMk/>
            <pc:sldMk cId="2829834370" sldId="312"/>
            <ac:spMk id="19" creationId="{F9244181-4726-1861-8059-C0E6B7D1351B}"/>
          </ac:spMkLst>
        </pc:spChg>
        <pc:spChg chg="del">
          <ac:chgData name="Diogo Pitadas Fernandes" userId="e766bbdc-3518-43c2-afcf-bd6e471c3763" providerId="ADAL" clId="{53DB5FA3-E0FC-45E2-A613-23AFC5E82904}" dt="2023-11-29T14:04:48.595" v="6273" actId="478"/>
          <ac:spMkLst>
            <pc:docMk/>
            <pc:sldMk cId="2829834370" sldId="312"/>
            <ac:spMk id="20" creationId="{4C036DB6-97E5-A944-A37C-D9F8DC76C124}"/>
          </ac:spMkLst>
        </pc:spChg>
        <pc:spChg chg="add mod">
          <ac:chgData name="Diogo Pitadas Fernandes" userId="e766bbdc-3518-43c2-afcf-bd6e471c3763" providerId="ADAL" clId="{53DB5FA3-E0FC-45E2-A613-23AFC5E82904}" dt="2023-11-30T21:33:11.816" v="16963" actId="1035"/>
          <ac:spMkLst>
            <pc:docMk/>
            <pc:sldMk cId="2829834370" sldId="312"/>
            <ac:spMk id="21" creationId="{836DA727-CFC1-7BE0-6077-5014DBE8FE6D}"/>
          </ac:spMkLst>
        </pc:spChg>
        <pc:spChg chg="mod topLvl">
          <ac:chgData name="Diogo Pitadas Fernandes" userId="e766bbdc-3518-43c2-afcf-bd6e471c3763" providerId="ADAL" clId="{53DB5FA3-E0FC-45E2-A613-23AFC5E82904}" dt="2023-11-30T21:30:20.890" v="16854" actId="164"/>
          <ac:spMkLst>
            <pc:docMk/>
            <pc:sldMk cId="2829834370" sldId="312"/>
            <ac:spMk id="25" creationId="{9CEF7426-39BC-7B8C-8D8C-9173FB333C34}"/>
          </ac:spMkLst>
        </pc:spChg>
        <pc:spChg chg="del">
          <ac:chgData name="Diogo Pitadas Fernandes" userId="e766bbdc-3518-43c2-afcf-bd6e471c3763" providerId="ADAL" clId="{53DB5FA3-E0FC-45E2-A613-23AFC5E82904}" dt="2023-11-29T14:10:38.388" v="6455" actId="478"/>
          <ac:spMkLst>
            <pc:docMk/>
            <pc:sldMk cId="2829834370" sldId="312"/>
            <ac:spMk id="26" creationId="{65AB9985-CD53-2F1E-5180-0165B792B426}"/>
          </ac:spMkLst>
        </pc:spChg>
        <pc:spChg chg="add mod">
          <ac:chgData name="Diogo Pitadas Fernandes" userId="e766bbdc-3518-43c2-afcf-bd6e471c3763" providerId="ADAL" clId="{53DB5FA3-E0FC-45E2-A613-23AFC5E82904}" dt="2023-11-30T21:33:11.816" v="16963" actId="1035"/>
          <ac:spMkLst>
            <pc:docMk/>
            <pc:sldMk cId="2829834370" sldId="312"/>
            <ac:spMk id="28" creationId="{937FD152-DB0C-92CF-AE29-7A017E2F650E}"/>
          </ac:spMkLst>
        </pc:spChg>
        <pc:spChg chg="add mod">
          <ac:chgData name="Diogo Pitadas Fernandes" userId="e766bbdc-3518-43c2-afcf-bd6e471c3763" providerId="ADAL" clId="{53DB5FA3-E0FC-45E2-A613-23AFC5E82904}" dt="2023-11-30T21:33:11.816" v="16963" actId="1035"/>
          <ac:spMkLst>
            <pc:docMk/>
            <pc:sldMk cId="2829834370" sldId="312"/>
            <ac:spMk id="29" creationId="{BABDA364-1D26-AE22-EFF3-A039834DFFFD}"/>
          </ac:spMkLst>
        </pc:spChg>
        <pc:spChg chg="add mod">
          <ac:chgData name="Diogo Pitadas Fernandes" userId="e766bbdc-3518-43c2-afcf-bd6e471c3763" providerId="ADAL" clId="{53DB5FA3-E0FC-45E2-A613-23AFC5E82904}" dt="2023-11-30T21:33:11.816" v="16963" actId="1035"/>
          <ac:spMkLst>
            <pc:docMk/>
            <pc:sldMk cId="2829834370" sldId="312"/>
            <ac:spMk id="30" creationId="{2B64B67A-4FE7-B979-0FC7-555D0B069E66}"/>
          </ac:spMkLst>
        </pc:spChg>
        <pc:spChg chg="del">
          <ac:chgData name="Diogo Pitadas Fernandes" userId="e766bbdc-3518-43c2-afcf-bd6e471c3763" providerId="ADAL" clId="{53DB5FA3-E0FC-45E2-A613-23AFC5E82904}" dt="2023-11-29T14:04:50.553" v="6274" actId="478"/>
          <ac:spMkLst>
            <pc:docMk/>
            <pc:sldMk cId="2829834370" sldId="312"/>
            <ac:spMk id="34" creationId="{2B099422-DEAD-0589-72C9-8B8598E2A235}"/>
          </ac:spMkLst>
        </pc:spChg>
        <pc:spChg chg="del">
          <ac:chgData name="Diogo Pitadas Fernandes" userId="e766bbdc-3518-43c2-afcf-bd6e471c3763" providerId="ADAL" clId="{53DB5FA3-E0FC-45E2-A613-23AFC5E82904}" dt="2023-11-29T14:10:36.835" v="6454" actId="478"/>
          <ac:spMkLst>
            <pc:docMk/>
            <pc:sldMk cId="2829834370" sldId="312"/>
            <ac:spMk id="35" creationId="{ED2055FD-6E8A-4B80-D4DB-E1F1E0901CC9}"/>
          </ac:spMkLst>
        </pc:spChg>
        <pc:spChg chg="mod">
          <ac:chgData name="Diogo Pitadas Fernandes" userId="e766bbdc-3518-43c2-afcf-bd6e471c3763" providerId="ADAL" clId="{53DB5FA3-E0FC-45E2-A613-23AFC5E82904}" dt="2023-11-29T14:11:36.308" v="6467"/>
          <ac:spMkLst>
            <pc:docMk/>
            <pc:sldMk cId="2829834370" sldId="312"/>
            <ac:spMk id="36" creationId="{D755F289-A99F-4251-F0DE-1A4359024A50}"/>
          </ac:spMkLst>
        </pc:spChg>
        <pc:spChg chg="mod">
          <ac:chgData name="Diogo Pitadas Fernandes" userId="e766bbdc-3518-43c2-afcf-bd6e471c3763" providerId="ADAL" clId="{53DB5FA3-E0FC-45E2-A613-23AFC5E82904}" dt="2023-11-29T14:11:36.308" v="6467"/>
          <ac:spMkLst>
            <pc:docMk/>
            <pc:sldMk cId="2829834370" sldId="312"/>
            <ac:spMk id="40" creationId="{53CCC8E1-A787-D390-A0B0-29D0ADD2CDEF}"/>
          </ac:spMkLst>
        </pc:spChg>
        <pc:spChg chg="add del mod">
          <ac:chgData name="Diogo Pitadas Fernandes" userId="e766bbdc-3518-43c2-afcf-bd6e471c3763" providerId="ADAL" clId="{53DB5FA3-E0FC-45E2-A613-23AFC5E82904}" dt="2023-11-29T16:02:13.181" v="8562" actId="478"/>
          <ac:spMkLst>
            <pc:docMk/>
            <pc:sldMk cId="2829834370" sldId="312"/>
            <ac:spMk id="56" creationId="{F4471EFE-8E74-D8D4-F6F0-53D4458484DA}"/>
          </ac:spMkLst>
        </pc:spChg>
        <pc:spChg chg="add del mod">
          <ac:chgData name="Diogo Pitadas Fernandes" userId="e766bbdc-3518-43c2-afcf-bd6e471c3763" providerId="ADAL" clId="{53DB5FA3-E0FC-45E2-A613-23AFC5E82904}" dt="2023-11-29T16:13:19.599" v="8982" actId="478"/>
          <ac:spMkLst>
            <pc:docMk/>
            <pc:sldMk cId="2829834370" sldId="312"/>
            <ac:spMk id="57" creationId="{876F2D9B-9100-B9F8-5EB4-0A629EA15B0C}"/>
          </ac:spMkLst>
        </pc:spChg>
        <pc:spChg chg="add del mod">
          <ac:chgData name="Diogo Pitadas Fernandes" userId="e766bbdc-3518-43c2-afcf-bd6e471c3763" providerId="ADAL" clId="{53DB5FA3-E0FC-45E2-A613-23AFC5E82904}" dt="2023-11-30T21:33:11.816" v="16963" actId="1035"/>
          <ac:spMkLst>
            <pc:docMk/>
            <pc:sldMk cId="2829834370" sldId="312"/>
            <ac:spMk id="58" creationId="{ECC7A079-CB57-D943-13FC-92133A44DCDD}"/>
          </ac:spMkLst>
        </pc:spChg>
        <pc:spChg chg="add del mod ord">
          <ac:chgData name="Diogo Pitadas Fernandes" userId="e766bbdc-3518-43c2-afcf-bd6e471c3763" providerId="ADAL" clId="{53DB5FA3-E0FC-45E2-A613-23AFC5E82904}" dt="2023-11-29T16:21:06.017" v="9130"/>
          <ac:spMkLst>
            <pc:docMk/>
            <pc:sldMk cId="2829834370" sldId="312"/>
            <ac:spMk id="59" creationId="{C0C573CD-8FB5-886A-29D6-F2A2A42385D2}"/>
          </ac:spMkLst>
        </pc:spChg>
        <pc:spChg chg="add del mod topLvl">
          <ac:chgData name="Diogo Pitadas Fernandes" userId="e766bbdc-3518-43c2-afcf-bd6e471c3763" providerId="ADAL" clId="{53DB5FA3-E0FC-45E2-A613-23AFC5E82904}" dt="2023-11-30T22:35:50.085" v="18065" actId="207"/>
          <ac:spMkLst>
            <pc:docMk/>
            <pc:sldMk cId="2829834370" sldId="312"/>
            <ac:spMk id="61" creationId="{9F9C9704-7AA5-CDE5-4EC3-05F8CED27080}"/>
          </ac:spMkLst>
        </pc:spChg>
        <pc:spChg chg="del mod topLvl">
          <ac:chgData name="Diogo Pitadas Fernandes" userId="e766bbdc-3518-43c2-afcf-bd6e471c3763" providerId="ADAL" clId="{53DB5FA3-E0FC-45E2-A613-23AFC5E82904}" dt="2023-11-29T16:20:05.799" v="9115" actId="478"/>
          <ac:spMkLst>
            <pc:docMk/>
            <pc:sldMk cId="2829834370" sldId="312"/>
            <ac:spMk id="63" creationId="{EA6991C0-F3F1-BC9F-98A2-0D058DA02D00}"/>
          </ac:spMkLst>
        </pc:spChg>
        <pc:spChg chg="mod topLvl">
          <ac:chgData name="Diogo Pitadas Fernandes" userId="e766bbdc-3518-43c2-afcf-bd6e471c3763" providerId="ADAL" clId="{53DB5FA3-E0FC-45E2-A613-23AFC5E82904}" dt="2023-11-30T21:30:23.849" v="16856" actId="1076"/>
          <ac:spMkLst>
            <pc:docMk/>
            <pc:sldMk cId="2829834370" sldId="312"/>
            <ac:spMk id="65" creationId="{295F50F7-39F1-459A-83EA-1AE370A98681}"/>
          </ac:spMkLst>
        </pc:spChg>
        <pc:spChg chg="del mod">
          <ac:chgData name="Diogo Pitadas Fernandes" userId="e766bbdc-3518-43c2-afcf-bd6e471c3763" providerId="ADAL" clId="{53DB5FA3-E0FC-45E2-A613-23AFC5E82904}" dt="2023-11-30T21:34:52.979" v="16991" actId="478"/>
          <ac:spMkLst>
            <pc:docMk/>
            <pc:sldMk cId="2829834370" sldId="312"/>
            <ac:spMk id="113" creationId="{00000000-0000-0000-0000-000000000000}"/>
          </ac:spMkLst>
        </pc:spChg>
        <pc:spChg chg="del">
          <ac:chgData name="Diogo Pitadas Fernandes" userId="e766bbdc-3518-43c2-afcf-bd6e471c3763" providerId="ADAL" clId="{53DB5FA3-E0FC-45E2-A613-23AFC5E82904}" dt="2023-11-29T14:10:32.695" v="6451" actId="478"/>
          <ac:spMkLst>
            <pc:docMk/>
            <pc:sldMk cId="2829834370" sldId="312"/>
            <ac:spMk id="181" creationId="{F6D014FF-4ADD-3EF1-EC0C-DA44802AA34A}"/>
          </ac:spMkLst>
        </pc:spChg>
        <pc:spChg chg="del">
          <ac:chgData name="Diogo Pitadas Fernandes" userId="e766bbdc-3518-43c2-afcf-bd6e471c3763" providerId="ADAL" clId="{53DB5FA3-E0FC-45E2-A613-23AFC5E82904}" dt="2023-11-29T14:04:36.900" v="6265" actId="478"/>
          <ac:spMkLst>
            <pc:docMk/>
            <pc:sldMk cId="2829834370" sldId="312"/>
            <ac:spMk id="182" creationId="{6A383BAF-F97B-5DAE-E8C7-47F86996163F}"/>
          </ac:spMkLst>
        </pc:spChg>
        <pc:spChg chg="mod">
          <ac:chgData name="Diogo Pitadas Fernandes" userId="e766bbdc-3518-43c2-afcf-bd6e471c3763" providerId="ADAL" clId="{53DB5FA3-E0FC-45E2-A613-23AFC5E82904}" dt="2023-11-30T22:35:50.085" v="18065" actId="207"/>
          <ac:spMkLst>
            <pc:docMk/>
            <pc:sldMk cId="2829834370" sldId="312"/>
            <ac:spMk id="183" creationId="{20863C1F-29AF-F8C8-9E0D-AF73D0352DDD}"/>
          </ac:spMkLst>
        </pc:spChg>
        <pc:spChg chg="del">
          <ac:chgData name="Diogo Pitadas Fernandes" userId="e766bbdc-3518-43c2-afcf-bd6e471c3763" providerId="ADAL" clId="{53DB5FA3-E0FC-45E2-A613-23AFC5E82904}" dt="2023-11-29T14:04:41.149" v="6268" actId="478"/>
          <ac:spMkLst>
            <pc:docMk/>
            <pc:sldMk cId="2829834370" sldId="312"/>
            <ac:spMk id="184" creationId="{AA7DDB5B-16F0-D015-CF5C-BBE88F4B9BA4}"/>
          </ac:spMkLst>
        </pc:spChg>
        <pc:spChg chg="del">
          <ac:chgData name="Diogo Pitadas Fernandes" userId="e766bbdc-3518-43c2-afcf-bd6e471c3763" providerId="ADAL" clId="{53DB5FA3-E0FC-45E2-A613-23AFC5E82904}" dt="2023-11-29T14:04:46.255" v="6272" actId="478"/>
          <ac:spMkLst>
            <pc:docMk/>
            <pc:sldMk cId="2829834370" sldId="312"/>
            <ac:spMk id="185" creationId="{ED25C2B0-4896-8E53-0AB8-FCFE99BE24FC}"/>
          </ac:spMkLst>
        </pc:spChg>
        <pc:spChg chg="del">
          <ac:chgData name="Diogo Pitadas Fernandes" userId="e766bbdc-3518-43c2-afcf-bd6e471c3763" providerId="ADAL" clId="{53DB5FA3-E0FC-45E2-A613-23AFC5E82904}" dt="2023-11-29T14:04:38.655" v="6266" actId="478"/>
          <ac:spMkLst>
            <pc:docMk/>
            <pc:sldMk cId="2829834370" sldId="312"/>
            <ac:spMk id="188" creationId="{EDC503BD-DA3F-F26F-A00F-08FB1FBFDC33}"/>
          </ac:spMkLst>
        </pc:spChg>
        <pc:spChg chg="del mod">
          <ac:chgData name="Diogo Pitadas Fernandes" userId="e766bbdc-3518-43c2-afcf-bd6e471c3763" providerId="ADAL" clId="{53DB5FA3-E0FC-45E2-A613-23AFC5E82904}" dt="2023-11-29T14:04:44.660" v="6271" actId="478"/>
          <ac:spMkLst>
            <pc:docMk/>
            <pc:sldMk cId="2829834370" sldId="312"/>
            <ac:spMk id="190" creationId="{2092C7F6-15ED-3B16-A6A3-DEDB7C3EAD28}"/>
          </ac:spMkLst>
        </pc:spChg>
        <pc:grpChg chg="add mod">
          <ac:chgData name="Diogo Pitadas Fernandes" userId="e766bbdc-3518-43c2-afcf-bd6e471c3763" providerId="ADAL" clId="{53DB5FA3-E0FC-45E2-A613-23AFC5E82904}" dt="2023-11-30T21:33:11.816" v="16963" actId="1035"/>
          <ac:grpSpMkLst>
            <pc:docMk/>
            <pc:sldMk cId="2829834370" sldId="312"/>
            <ac:grpSpMk id="2" creationId="{B9FCA84F-5301-1CC2-56B0-481EEEA5FB3B}"/>
          </ac:grpSpMkLst>
        </pc:grpChg>
        <pc:grpChg chg="add del mod ord">
          <ac:chgData name="Diogo Pitadas Fernandes" userId="e766bbdc-3518-43c2-afcf-bd6e471c3763" providerId="ADAL" clId="{53DB5FA3-E0FC-45E2-A613-23AFC5E82904}" dt="2023-11-29T14:11:23.816" v="6464" actId="478"/>
          <ac:grpSpMkLst>
            <pc:docMk/>
            <pc:sldMk cId="2829834370" sldId="312"/>
            <ac:grpSpMk id="3" creationId="{6EEA3957-E937-C7CA-AE41-7A223D602B40}"/>
          </ac:grpSpMkLst>
        </pc:grpChg>
        <pc:grpChg chg="add mod">
          <ac:chgData name="Diogo Pitadas Fernandes" userId="e766bbdc-3518-43c2-afcf-bd6e471c3763" providerId="ADAL" clId="{53DB5FA3-E0FC-45E2-A613-23AFC5E82904}" dt="2023-11-30T21:33:11.816" v="16963" actId="1035"/>
          <ac:grpSpMkLst>
            <pc:docMk/>
            <pc:sldMk cId="2829834370" sldId="312"/>
            <ac:grpSpMk id="3" creationId="{EBC2C49D-080C-499D-B783-0ABBA7DEDF78}"/>
          </ac:grpSpMkLst>
        </pc:grpChg>
        <pc:grpChg chg="add mod">
          <ac:chgData name="Diogo Pitadas Fernandes" userId="e766bbdc-3518-43c2-afcf-bd6e471c3763" providerId="ADAL" clId="{53DB5FA3-E0FC-45E2-A613-23AFC5E82904}" dt="2023-12-02T17:59:39.351" v="24113" actId="1076"/>
          <ac:grpSpMkLst>
            <pc:docMk/>
            <pc:sldMk cId="2829834370" sldId="312"/>
            <ac:grpSpMk id="5" creationId="{3F6D983A-47AF-D1F0-548C-B93E092B96EB}"/>
          </ac:grpSpMkLst>
        </pc:grpChg>
        <pc:grpChg chg="add mod">
          <ac:chgData name="Diogo Pitadas Fernandes" userId="e766bbdc-3518-43c2-afcf-bd6e471c3763" providerId="ADAL" clId="{53DB5FA3-E0FC-45E2-A613-23AFC5E82904}" dt="2023-11-30T21:33:11.816" v="16963" actId="1035"/>
          <ac:grpSpMkLst>
            <pc:docMk/>
            <pc:sldMk cId="2829834370" sldId="312"/>
            <ac:grpSpMk id="7" creationId="{D8CDD9F5-4AD5-8A07-979A-E37C748E5D07}"/>
          </ac:grpSpMkLst>
        </pc:grpChg>
        <pc:grpChg chg="add del mod">
          <ac:chgData name="Diogo Pitadas Fernandes" userId="e766bbdc-3518-43c2-afcf-bd6e471c3763" providerId="ADAL" clId="{53DB5FA3-E0FC-45E2-A613-23AFC5E82904}" dt="2023-11-29T14:11:25.233" v="6465" actId="478"/>
          <ac:grpSpMkLst>
            <pc:docMk/>
            <pc:sldMk cId="2829834370" sldId="312"/>
            <ac:grpSpMk id="13" creationId="{ED5AC2F8-B80F-ED8F-45F1-4600EA87D4BE}"/>
          </ac:grpSpMkLst>
        </pc:grpChg>
        <pc:grpChg chg="add del mod">
          <ac:chgData name="Diogo Pitadas Fernandes" userId="e766bbdc-3518-43c2-afcf-bd6e471c3763" providerId="ADAL" clId="{53DB5FA3-E0FC-45E2-A613-23AFC5E82904}" dt="2023-11-29T14:11:26.943" v="6466" actId="478"/>
          <ac:grpSpMkLst>
            <pc:docMk/>
            <pc:sldMk cId="2829834370" sldId="312"/>
            <ac:grpSpMk id="22" creationId="{F631A350-27FC-A30A-C94E-91677FFB35B3}"/>
          </ac:grpSpMkLst>
        </pc:grpChg>
        <pc:grpChg chg="add del mod">
          <ac:chgData name="Diogo Pitadas Fernandes" userId="e766bbdc-3518-43c2-afcf-bd6e471c3763" providerId="ADAL" clId="{53DB5FA3-E0FC-45E2-A613-23AFC5E82904}" dt="2023-11-29T14:11:51.153" v="6471" actId="478"/>
          <ac:grpSpMkLst>
            <pc:docMk/>
            <pc:sldMk cId="2829834370" sldId="312"/>
            <ac:grpSpMk id="31" creationId="{3AAE989C-8F7A-CF92-8571-21D745846482}"/>
          </ac:grpSpMkLst>
        </pc:grpChg>
        <pc:grpChg chg="mod">
          <ac:chgData name="Diogo Pitadas Fernandes" userId="e766bbdc-3518-43c2-afcf-bd6e471c3763" providerId="ADAL" clId="{53DB5FA3-E0FC-45E2-A613-23AFC5E82904}" dt="2023-11-29T14:11:36.308" v="6467"/>
          <ac:grpSpMkLst>
            <pc:docMk/>
            <pc:sldMk cId="2829834370" sldId="312"/>
            <ac:grpSpMk id="32" creationId="{023A5D9A-F2A3-A24F-D97C-8687F653D08A}"/>
          </ac:grpSpMkLst>
        </pc:grpChg>
        <pc:grpChg chg="del">
          <ac:chgData name="Diogo Pitadas Fernandes" userId="e766bbdc-3518-43c2-afcf-bd6e471c3763" providerId="ADAL" clId="{53DB5FA3-E0FC-45E2-A613-23AFC5E82904}" dt="2023-11-29T14:06:35.676" v="6281" actId="478"/>
          <ac:grpSpMkLst>
            <pc:docMk/>
            <pc:sldMk cId="2829834370" sldId="312"/>
            <ac:grpSpMk id="37" creationId="{AD363A35-FE48-5B8E-AC45-64B7C82304D1}"/>
          </ac:grpSpMkLst>
        </pc:grpChg>
        <pc:grpChg chg="del">
          <ac:chgData name="Diogo Pitadas Fernandes" userId="e766bbdc-3518-43c2-afcf-bd6e471c3763" providerId="ADAL" clId="{53DB5FA3-E0FC-45E2-A613-23AFC5E82904}" dt="2023-11-29T14:06:35.159" v="6280" actId="478"/>
          <ac:grpSpMkLst>
            <pc:docMk/>
            <pc:sldMk cId="2829834370" sldId="312"/>
            <ac:grpSpMk id="38" creationId="{81739855-C2EF-3036-2634-6E9A1AA3690B}"/>
          </ac:grpSpMkLst>
        </pc:grpChg>
        <pc:grpChg chg="del mod">
          <ac:chgData name="Diogo Pitadas Fernandes" userId="e766bbdc-3518-43c2-afcf-bd6e471c3763" providerId="ADAL" clId="{53DB5FA3-E0FC-45E2-A613-23AFC5E82904}" dt="2023-11-29T14:11:21.929" v="6463" actId="478"/>
          <ac:grpSpMkLst>
            <pc:docMk/>
            <pc:sldMk cId="2829834370" sldId="312"/>
            <ac:grpSpMk id="39" creationId="{0F4B1ED8-DFF2-6538-2826-23F5C38CFD7E}"/>
          </ac:grpSpMkLst>
        </pc:grpChg>
        <pc:grpChg chg="add del mod">
          <ac:chgData name="Diogo Pitadas Fernandes" userId="e766bbdc-3518-43c2-afcf-bd6e471c3763" providerId="ADAL" clId="{53DB5FA3-E0FC-45E2-A613-23AFC5E82904}" dt="2023-11-29T16:20:05.799" v="9115" actId="478"/>
          <ac:grpSpMkLst>
            <pc:docMk/>
            <pc:sldMk cId="2829834370" sldId="312"/>
            <ac:grpSpMk id="60" creationId="{033B36CE-0FD2-80F3-0F75-9118C9302B7A}"/>
          </ac:grpSpMkLst>
        </pc:grpChg>
        <pc:picChg chg="del mod topLvl">
          <ac:chgData name="Diogo Pitadas Fernandes" userId="e766bbdc-3518-43c2-afcf-bd6e471c3763" providerId="ADAL" clId="{53DB5FA3-E0FC-45E2-A613-23AFC5E82904}" dt="2023-11-29T14:11:23.816" v="6464" actId="478"/>
          <ac:picMkLst>
            <pc:docMk/>
            <pc:sldMk cId="2829834370" sldId="312"/>
            <ac:picMk id="11" creationId="{310AB6A9-93E0-D154-62B0-DBDED324374B}"/>
          </ac:picMkLst>
        </pc:picChg>
        <pc:picChg chg="del topLvl">
          <ac:chgData name="Diogo Pitadas Fernandes" userId="e766bbdc-3518-43c2-afcf-bd6e471c3763" providerId="ADAL" clId="{53DB5FA3-E0FC-45E2-A613-23AFC5E82904}" dt="2023-11-29T14:11:21.929" v="6463" actId="478"/>
          <ac:picMkLst>
            <pc:docMk/>
            <pc:sldMk cId="2829834370" sldId="312"/>
            <ac:picMk id="14" creationId="{EAA9478F-D965-D6A8-9F78-FD358AF4F326}"/>
          </ac:picMkLst>
        </pc:picChg>
        <pc:picChg chg="add del mod">
          <ac:chgData name="Diogo Pitadas Fernandes" userId="e766bbdc-3518-43c2-afcf-bd6e471c3763" providerId="ADAL" clId="{53DB5FA3-E0FC-45E2-A613-23AFC5E82904}" dt="2023-12-02T17:59:48.239" v="24143" actId="478"/>
          <ac:picMkLst>
            <pc:docMk/>
            <pc:sldMk cId="2829834370" sldId="312"/>
            <ac:picMk id="17" creationId="{66A069E2-F320-AA2D-5169-28AC1BDEA194}"/>
          </ac:picMkLst>
        </pc:picChg>
        <pc:picChg chg="del mod topLvl">
          <ac:chgData name="Diogo Pitadas Fernandes" userId="e766bbdc-3518-43c2-afcf-bd6e471c3763" providerId="ADAL" clId="{53DB5FA3-E0FC-45E2-A613-23AFC5E82904}" dt="2023-11-29T14:11:25.233" v="6465" actId="478"/>
          <ac:picMkLst>
            <pc:docMk/>
            <pc:sldMk cId="2829834370" sldId="312"/>
            <ac:picMk id="18" creationId="{369B2431-268D-36BD-61B4-5107AD65CE20}"/>
          </ac:picMkLst>
        </pc:picChg>
        <pc:picChg chg="add del mod">
          <ac:chgData name="Diogo Pitadas Fernandes" userId="e766bbdc-3518-43c2-afcf-bd6e471c3763" providerId="ADAL" clId="{53DB5FA3-E0FC-45E2-A613-23AFC5E82904}" dt="2023-12-02T17:59:48.687" v="24144" actId="478"/>
          <ac:picMkLst>
            <pc:docMk/>
            <pc:sldMk cId="2829834370" sldId="312"/>
            <ac:picMk id="18" creationId="{5B80ECB6-DB14-F5A0-EEB5-7E76EB9E15D3}"/>
          </ac:picMkLst>
        </pc:picChg>
        <pc:picChg chg="add del mod">
          <ac:chgData name="Diogo Pitadas Fernandes" userId="e766bbdc-3518-43c2-afcf-bd6e471c3763" providerId="ADAL" clId="{53DB5FA3-E0FC-45E2-A613-23AFC5E82904}" dt="2023-12-02T17:59:49.376" v="24145" actId="478"/>
          <ac:picMkLst>
            <pc:docMk/>
            <pc:sldMk cId="2829834370" sldId="312"/>
            <ac:picMk id="19" creationId="{90286072-C5A4-AD5E-E96B-D82CA5AE4869}"/>
          </ac:picMkLst>
        </pc:picChg>
        <pc:picChg chg="add del mod">
          <ac:chgData name="Diogo Pitadas Fernandes" userId="e766bbdc-3518-43c2-afcf-bd6e471c3763" providerId="ADAL" clId="{53DB5FA3-E0FC-45E2-A613-23AFC5E82904}" dt="2023-12-02T17:59:49.904" v="24146" actId="478"/>
          <ac:picMkLst>
            <pc:docMk/>
            <pc:sldMk cId="2829834370" sldId="312"/>
            <ac:picMk id="20" creationId="{82580CF2-8C7B-0B62-B4B8-B8B65DDCD13E}"/>
          </ac:picMkLst>
        </pc:picChg>
        <pc:picChg chg="add del mod">
          <ac:chgData name="Diogo Pitadas Fernandes" userId="e766bbdc-3518-43c2-afcf-bd6e471c3763" providerId="ADAL" clId="{53DB5FA3-E0FC-45E2-A613-23AFC5E82904}" dt="2023-12-02T17:59:52.140" v="24147" actId="21"/>
          <ac:picMkLst>
            <pc:docMk/>
            <pc:sldMk cId="2829834370" sldId="312"/>
            <ac:picMk id="22" creationId="{102A47E6-18E1-303A-0437-9D6883DDCD7B}"/>
          </ac:picMkLst>
        </pc:picChg>
        <pc:picChg chg="add del mod">
          <ac:chgData name="Diogo Pitadas Fernandes" userId="e766bbdc-3518-43c2-afcf-bd6e471c3763" providerId="ADAL" clId="{53DB5FA3-E0FC-45E2-A613-23AFC5E82904}" dt="2023-12-02T17:59:29.070" v="24110" actId="478"/>
          <ac:picMkLst>
            <pc:docMk/>
            <pc:sldMk cId="2829834370" sldId="312"/>
            <ac:picMk id="23" creationId="{70435A86-37A4-EC61-9619-815DBB7ACAA7}"/>
          </ac:picMkLst>
        </pc:picChg>
        <pc:picChg chg="add del mod">
          <ac:chgData name="Diogo Pitadas Fernandes" userId="e766bbdc-3518-43c2-afcf-bd6e471c3763" providerId="ADAL" clId="{53DB5FA3-E0FC-45E2-A613-23AFC5E82904}" dt="2023-12-02T17:59:40.595" v="24114"/>
          <ac:picMkLst>
            <pc:docMk/>
            <pc:sldMk cId="2829834370" sldId="312"/>
            <ac:picMk id="24" creationId="{4B94186B-0CB3-E121-EF78-3BB5CBDF9FF3}"/>
          </ac:picMkLst>
        </pc:picChg>
        <pc:picChg chg="add del mod">
          <ac:chgData name="Diogo Pitadas Fernandes" userId="e766bbdc-3518-43c2-afcf-bd6e471c3763" providerId="ADAL" clId="{53DB5FA3-E0FC-45E2-A613-23AFC5E82904}" dt="2023-12-02T17:59:52.140" v="24147" actId="21"/>
          <ac:picMkLst>
            <pc:docMk/>
            <pc:sldMk cId="2829834370" sldId="312"/>
            <ac:picMk id="26" creationId="{24D62BE2-B2E2-76DE-38F9-67B1A9555FEE}"/>
          </ac:picMkLst>
        </pc:picChg>
        <pc:picChg chg="del mod topLvl">
          <ac:chgData name="Diogo Pitadas Fernandes" userId="e766bbdc-3518-43c2-afcf-bd6e471c3763" providerId="ADAL" clId="{53DB5FA3-E0FC-45E2-A613-23AFC5E82904}" dt="2023-11-29T14:11:26.943" v="6466" actId="478"/>
          <ac:picMkLst>
            <pc:docMk/>
            <pc:sldMk cId="2829834370" sldId="312"/>
            <ac:picMk id="27" creationId="{23610F1E-E846-D2B7-3D06-C6CE6D310812}"/>
          </ac:picMkLst>
        </pc:picChg>
        <pc:picChg chg="mod">
          <ac:chgData name="Diogo Pitadas Fernandes" userId="e766bbdc-3518-43c2-afcf-bd6e471c3763" providerId="ADAL" clId="{53DB5FA3-E0FC-45E2-A613-23AFC5E82904}" dt="2023-11-29T14:11:36.308" v="6467"/>
          <ac:picMkLst>
            <pc:docMk/>
            <pc:sldMk cId="2829834370" sldId="312"/>
            <ac:picMk id="33" creationId="{BDB2DDB5-3BAF-2452-86EE-D66C1B96845F}"/>
          </ac:picMkLst>
        </pc:picChg>
        <pc:picChg chg="add del mod">
          <ac:chgData name="Diogo Pitadas Fernandes" userId="e766bbdc-3518-43c2-afcf-bd6e471c3763" providerId="ADAL" clId="{53DB5FA3-E0FC-45E2-A613-23AFC5E82904}" dt="2023-11-29T14:15:05.649" v="6541" actId="478"/>
          <ac:picMkLst>
            <pc:docMk/>
            <pc:sldMk cId="2829834370" sldId="312"/>
            <ac:picMk id="42" creationId="{ED6C51D6-DB94-635B-6514-41383804FB47}"/>
          </ac:picMkLst>
        </pc:picChg>
        <pc:picChg chg="add del mod">
          <ac:chgData name="Diogo Pitadas Fernandes" userId="e766bbdc-3518-43c2-afcf-bd6e471c3763" providerId="ADAL" clId="{53DB5FA3-E0FC-45E2-A613-23AFC5E82904}" dt="2023-11-29T14:16:07.703" v="6544" actId="478"/>
          <ac:picMkLst>
            <pc:docMk/>
            <pc:sldMk cId="2829834370" sldId="312"/>
            <ac:picMk id="44" creationId="{D844356F-2363-9766-F6C4-3614E43CC960}"/>
          </ac:picMkLst>
        </pc:picChg>
        <pc:picChg chg="add mod">
          <ac:chgData name="Diogo Pitadas Fernandes" userId="e766bbdc-3518-43c2-afcf-bd6e471c3763" providerId="ADAL" clId="{53DB5FA3-E0FC-45E2-A613-23AFC5E82904}" dt="2023-11-30T21:30:20.890" v="16854" actId="164"/>
          <ac:picMkLst>
            <pc:docMk/>
            <pc:sldMk cId="2829834370" sldId="312"/>
            <ac:picMk id="46" creationId="{A6810960-8420-475B-0855-CC98F0A0D2DE}"/>
          </ac:picMkLst>
        </pc:picChg>
        <pc:picChg chg="add mod">
          <ac:chgData name="Diogo Pitadas Fernandes" userId="e766bbdc-3518-43c2-afcf-bd6e471c3763" providerId="ADAL" clId="{53DB5FA3-E0FC-45E2-A613-23AFC5E82904}" dt="2023-11-30T21:30:16.887" v="16853" actId="164"/>
          <ac:picMkLst>
            <pc:docMk/>
            <pc:sldMk cId="2829834370" sldId="312"/>
            <ac:picMk id="48" creationId="{BAB69F15-3F38-5614-1CB5-162599D0C733}"/>
          </ac:picMkLst>
        </pc:picChg>
        <pc:picChg chg="add mod">
          <ac:chgData name="Diogo Pitadas Fernandes" userId="e766bbdc-3518-43c2-afcf-bd6e471c3763" providerId="ADAL" clId="{53DB5FA3-E0FC-45E2-A613-23AFC5E82904}" dt="2023-11-30T21:30:01.174" v="16851" actId="164"/>
          <ac:picMkLst>
            <pc:docMk/>
            <pc:sldMk cId="2829834370" sldId="312"/>
            <ac:picMk id="50" creationId="{74D7AA31-AC4B-84EE-EC80-F5263CBAF022}"/>
          </ac:picMkLst>
        </pc:picChg>
        <pc:picChg chg="add mod">
          <ac:chgData name="Diogo Pitadas Fernandes" userId="e766bbdc-3518-43c2-afcf-bd6e471c3763" providerId="ADAL" clId="{53DB5FA3-E0FC-45E2-A613-23AFC5E82904}" dt="2023-11-30T21:30:12.153" v="16852" actId="164"/>
          <ac:picMkLst>
            <pc:docMk/>
            <pc:sldMk cId="2829834370" sldId="312"/>
            <ac:picMk id="52" creationId="{8C4663C9-0B09-A661-18E9-48A73BE2496D}"/>
          </ac:picMkLst>
        </pc:picChg>
        <pc:picChg chg="add del mod">
          <ac:chgData name="Diogo Pitadas Fernandes" userId="e766bbdc-3518-43c2-afcf-bd6e471c3763" providerId="ADAL" clId="{53DB5FA3-E0FC-45E2-A613-23AFC5E82904}" dt="2023-11-29T14:18:54.299" v="6550" actId="478"/>
          <ac:picMkLst>
            <pc:docMk/>
            <pc:sldMk cId="2829834370" sldId="312"/>
            <ac:picMk id="54" creationId="{0E72A38C-C0EC-4D3E-E663-659E438C0E44}"/>
          </ac:picMkLst>
        </pc:picChg>
        <pc:picChg chg="del mod">
          <ac:chgData name="Diogo Pitadas Fernandes" userId="e766bbdc-3518-43c2-afcf-bd6e471c3763" providerId="ADAL" clId="{53DB5FA3-E0FC-45E2-A613-23AFC5E82904}" dt="2023-11-29T16:20:03.033" v="9114" actId="478"/>
          <ac:picMkLst>
            <pc:docMk/>
            <pc:sldMk cId="2829834370" sldId="312"/>
            <ac:picMk id="62" creationId="{1F6A2175-D62D-D54A-8F09-C934F3A7CDAD}"/>
          </ac:picMkLst>
        </pc:picChg>
        <pc:picChg chg="add del mod modCrop">
          <ac:chgData name="Diogo Pitadas Fernandes" userId="e766bbdc-3518-43c2-afcf-bd6e471c3763" providerId="ADAL" clId="{53DB5FA3-E0FC-45E2-A613-23AFC5E82904}" dt="2023-11-29T17:13:07.646" v="9799" actId="478"/>
          <ac:picMkLst>
            <pc:docMk/>
            <pc:sldMk cId="2829834370" sldId="312"/>
            <ac:picMk id="68" creationId="{6ED3955C-5151-FB6B-96C3-E2F8C095CA5F}"/>
          </ac:picMkLst>
        </pc:picChg>
        <pc:cxnChg chg="del">
          <ac:chgData name="Diogo Pitadas Fernandes" userId="e766bbdc-3518-43c2-afcf-bd6e471c3763" providerId="ADAL" clId="{53DB5FA3-E0FC-45E2-A613-23AFC5E82904}" dt="2023-11-29T14:04:42.140" v="6269" actId="478"/>
          <ac:cxnSpMkLst>
            <pc:docMk/>
            <pc:sldMk cId="2829834370" sldId="312"/>
            <ac:cxnSpMk id="23" creationId="{8D779E1D-DEE4-953E-A882-8A61626306E6}"/>
          </ac:cxnSpMkLst>
        </pc:cxnChg>
        <pc:cxnChg chg="del">
          <ac:chgData name="Diogo Pitadas Fernandes" userId="e766bbdc-3518-43c2-afcf-bd6e471c3763" providerId="ADAL" clId="{53DB5FA3-E0FC-45E2-A613-23AFC5E82904}" dt="2023-11-29T14:04:52.354" v="6275" actId="478"/>
          <ac:cxnSpMkLst>
            <pc:docMk/>
            <pc:sldMk cId="2829834370" sldId="312"/>
            <ac:cxnSpMk id="24" creationId="{BB227A1A-6EFB-400B-3417-C8C47B7BDAF0}"/>
          </ac:cxnSpMkLst>
        </pc:cxnChg>
      </pc:sldChg>
      <pc:sldChg chg="modSp add del mod modShow modNotes">
        <pc:chgData name="Diogo Pitadas Fernandes" userId="e766bbdc-3518-43c2-afcf-bd6e471c3763" providerId="ADAL" clId="{53DB5FA3-E0FC-45E2-A613-23AFC5E82904}" dt="2023-12-03T15:36:47.797" v="27529" actId="2696"/>
        <pc:sldMkLst>
          <pc:docMk/>
          <pc:sldMk cId="3493973589" sldId="313"/>
        </pc:sldMkLst>
        <pc:spChg chg="mod">
          <ac:chgData name="Diogo Pitadas Fernandes" userId="e766bbdc-3518-43c2-afcf-bd6e471c3763" providerId="ADAL" clId="{53DB5FA3-E0FC-45E2-A613-23AFC5E82904}" dt="2023-12-01T12:07:55.592" v="19671" actId="20577"/>
          <ac:spMkLst>
            <pc:docMk/>
            <pc:sldMk cId="3493973589" sldId="313"/>
            <ac:spMk id="3" creationId="{15FFA60D-354F-EA11-5E2D-B140A20DC1F8}"/>
          </ac:spMkLst>
        </pc:spChg>
        <pc:spChg chg="mod">
          <ac:chgData name="Diogo Pitadas Fernandes" userId="e766bbdc-3518-43c2-afcf-bd6e471c3763" providerId="ADAL" clId="{53DB5FA3-E0FC-45E2-A613-23AFC5E82904}" dt="2023-11-29T23:19:29.842" v="11917"/>
          <ac:spMkLst>
            <pc:docMk/>
            <pc:sldMk cId="3493973589" sldId="313"/>
            <ac:spMk id="113" creationId="{00000000-0000-0000-0000-000000000000}"/>
          </ac:spMkLst>
        </pc:spChg>
      </pc:sldChg>
      <pc:sldChg chg="addSp delSp modSp add del mod">
        <pc:chgData name="Diogo Pitadas Fernandes" userId="e766bbdc-3518-43c2-afcf-bd6e471c3763" providerId="ADAL" clId="{53DB5FA3-E0FC-45E2-A613-23AFC5E82904}" dt="2023-11-29T17:15:41.971" v="9822" actId="47"/>
        <pc:sldMkLst>
          <pc:docMk/>
          <pc:sldMk cId="3572972471" sldId="313"/>
        </pc:sldMkLst>
        <pc:spChg chg="del">
          <ac:chgData name="Diogo Pitadas Fernandes" userId="e766bbdc-3518-43c2-afcf-bd6e471c3763" providerId="ADAL" clId="{53DB5FA3-E0FC-45E2-A613-23AFC5E82904}" dt="2023-11-29T17:14:46.359" v="9813" actId="478"/>
          <ac:spMkLst>
            <pc:docMk/>
            <pc:sldMk cId="3572972471" sldId="313"/>
            <ac:spMk id="58" creationId="{ECC7A079-CB57-D943-13FC-92133A44DCDD}"/>
          </ac:spMkLst>
        </pc:spChg>
        <pc:cxnChg chg="add mod">
          <ac:chgData name="Diogo Pitadas Fernandes" userId="e766bbdc-3518-43c2-afcf-bd6e471c3763" providerId="ADAL" clId="{53DB5FA3-E0FC-45E2-A613-23AFC5E82904}" dt="2023-11-29T17:14:54.474" v="9815" actId="13822"/>
          <ac:cxnSpMkLst>
            <pc:docMk/>
            <pc:sldMk cId="3572972471" sldId="313"/>
            <ac:cxnSpMk id="3" creationId="{610446B8-7F49-7D31-7E75-E5C6751FEA23}"/>
          </ac:cxnSpMkLst>
        </pc:cxnChg>
        <pc:cxnChg chg="add mod">
          <ac:chgData name="Diogo Pitadas Fernandes" userId="e766bbdc-3518-43c2-afcf-bd6e471c3763" providerId="ADAL" clId="{53DB5FA3-E0FC-45E2-A613-23AFC5E82904}" dt="2023-11-29T17:15:13.021" v="9817" actId="13822"/>
          <ac:cxnSpMkLst>
            <pc:docMk/>
            <pc:sldMk cId="3572972471" sldId="313"/>
            <ac:cxnSpMk id="7" creationId="{F192D12F-4857-F9C3-1F49-1DECEA7CBF0E}"/>
          </ac:cxnSpMkLst>
        </pc:cxnChg>
        <pc:cxnChg chg="add mod">
          <ac:chgData name="Diogo Pitadas Fernandes" userId="e766bbdc-3518-43c2-afcf-bd6e471c3763" providerId="ADAL" clId="{53DB5FA3-E0FC-45E2-A613-23AFC5E82904}" dt="2023-11-29T17:15:23.581" v="9819" actId="13822"/>
          <ac:cxnSpMkLst>
            <pc:docMk/>
            <pc:sldMk cId="3572972471" sldId="313"/>
            <ac:cxnSpMk id="11" creationId="{D6651452-6D88-3BD0-9355-07C12CC8ADF7}"/>
          </ac:cxnSpMkLst>
        </pc:cxnChg>
        <pc:cxnChg chg="add mod">
          <ac:chgData name="Diogo Pitadas Fernandes" userId="e766bbdc-3518-43c2-afcf-bd6e471c3763" providerId="ADAL" clId="{53DB5FA3-E0FC-45E2-A613-23AFC5E82904}" dt="2023-11-29T17:15:34.221" v="9821" actId="13822"/>
          <ac:cxnSpMkLst>
            <pc:docMk/>
            <pc:sldMk cId="3572972471" sldId="313"/>
            <ac:cxnSpMk id="13" creationId="{20933267-3EDB-AFE1-683C-8434C1B5D470}"/>
          </ac:cxnSpMkLst>
        </pc:cxnChg>
      </pc:sldChg>
      <pc:sldChg chg="add del">
        <pc:chgData name="Diogo Pitadas Fernandes" userId="e766bbdc-3518-43c2-afcf-bd6e471c3763" providerId="ADAL" clId="{53DB5FA3-E0FC-45E2-A613-23AFC5E82904}" dt="2023-11-29T17:17:05.153" v="9831"/>
        <pc:sldMkLst>
          <pc:docMk/>
          <pc:sldMk cId="4190815310" sldId="313"/>
        </pc:sldMkLst>
      </pc:sldChg>
      <pc:sldChg chg="addSp delSp modSp add del mod ord modNotes">
        <pc:chgData name="Diogo Pitadas Fernandes" userId="e766bbdc-3518-43c2-afcf-bd6e471c3763" providerId="ADAL" clId="{53DB5FA3-E0FC-45E2-A613-23AFC5E82904}" dt="2023-12-03T12:21:53.608" v="25991" actId="47"/>
        <pc:sldMkLst>
          <pc:docMk/>
          <pc:sldMk cId="553218947" sldId="314"/>
        </pc:sldMkLst>
        <pc:spChg chg="mod">
          <ac:chgData name="Diogo Pitadas Fernandes" userId="e766bbdc-3518-43c2-afcf-bd6e471c3763" providerId="ADAL" clId="{53DB5FA3-E0FC-45E2-A613-23AFC5E82904}" dt="2023-11-30T21:37:04.521" v="17009"/>
          <ac:spMkLst>
            <pc:docMk/>
            <pc:sldMk cId="553218947" sldId="314"/>
            <ac:spMk id="3" creationId="{4BF9C72A-932F-9AA6-CB9D-7E181F3C0C6E}"/>
          </ac:spMkLst>
        </pc:spChg>
        <pc:spChg chg="mod">
          <ac:chgData name="Diogo Pitadas Fernandes" userId="e766bbdc-3518-43c2-afcf-bd6e471c3763" providerId="ADAL" clId="{53DB5FA3-E0FC-45E2-A613-23AFC5E82904}" dt="2023-11-30T21:37:04.521" v="17009"/>
          <ac:spMkLst>
            <pc:docMk/>
            <pc:sldMk cId="553218947" sldId="314"/>
            <ac:spMk id="4" creationId="{CE1CEED1-7405-58B6-6167-426FDC296686}"/>
          </ac:spMkLst>
        </pc:spChg>
        <pc:spChg chg="mod">
          <ac:chgData name="Diogo Pitadas Fernandes" userId="e766bbdc-3518-43c2-afcf-bd6e471c3763" providerId="ADAL" clId="{53DB5FA3-E0FC-45E2-A613-23AFC5E82904}" dt="2023-11-30T21:37:04.521" v="17009"/>
          <ac:spMkLst>
            <pc:docMk/>
            <pc:sldMk cId="553218947" sldId="314"/>
            <ac:spMk id="5" creationId="{8CD04AE6-E4E2-298D-7710-65352BCB4974}"/>
          </ac:spMkLst>
        </pc:spChg>
        <pc:spChg chg="mod">
          <ac:chgData name="Diogo Pitadas Fernandes" userId="e766bbdc-3518-43c2-afcf-bd6e471c3763" providerId="ADAL" clId="{53DB5FA3-E0FC-45E2-A613-23AFC5E82904}" dt="2023-11-30T21:37:04.521" v="17009"/>
          <ac:spMkLst>
            <pc:docMk/>
            <pc:sldMk cId="553218947" sldId="314"/>
            <ac:spMk id="6" creationId="{680D974A-6579-6B8F-E3F3-30BC7BAEFD1A}"/>
          </ac:spMkLst>
        </pc:spChg>
        <pc:spChg chg="mod">
          <ac:chgData name="Diogo Pitadas Fernandes" userId="e766bbdc-3518-43c2-afcf-bd6e471c3763" providerId="ADAL" clId="{53DB5FA3-E0FC-45E2-A613-23AFC5E82904}" dt="2023-11-29T19:24:54.141" v="11492" actId="165"/>
          <ac:spMkLst>
            <pc:docMk/>
            <pc:sldMk cId="553218947" sldId="314"/>
            <ac:spMk id="7" creationId="{28853EA0-D91D-5BE4-694F-16EE14F5CFB6}"/>
          </ac:spMkLst>
        </pc:spChg>
        <pc:spChg chg="mod">
          <ac:chgData name="Diogo Pitadas Fernandes" userId="e766bbdc-3518-43c2-afcf-bd6e471c3763" providerId="ADAL" clId="{53DB5FA3-E0FC-45E2-A613-23AFC5E82904}" dt="2023-11-29T19:25:51.150" v="11512" actId="1076"/>
          <ac:spMkLst>
            <pc:docMk/>
            <pc:sldMk cId="553218947" sldId="314"/>
            <ac:spMk id="8" creationId="{DB62F667-3837-B5F8-ED84-816A3BA473D2}"/>
          </ac:spMkLst>
        </pc:spChg>
        <pc:spChg chg="del mod">
          <ac:chgData name="Diogo Pitadas Fernandes" userId="e766bbdc-3518-43c2-afcf-bd6e471c3763" providerId="ADAL" clId="{53DB5FA3-E0FC-45E2-A613-23AFC5E82904}" dt="2023-11-29T19:25:20.107" v="11507" actId="478"/>
          <ac:spMkLst>
            <pc:docMk/>
            <pc:sldMk cId="553218947" sldId="314"/>
            <ac:spMk id="9" creationId="{A21A4AC1-2973-5615-AD3C-52E80D6EB508}"/>
          </ac:spMkLst>
        </pc:spChg>
        <pc:spChg chg="mod">
          <ac:chgData name="Diogo Pitadas Fernandes" userId="e766bbdc-3518-43c2-afcf-bd6e471c3763" providerId="ADAL" clId="{53DB5FA3-E0FC-45E2-A613-23AFC5E82904}" dt="2023-11-29T19:27:19.757" v="11536" actId="14100"/>
          <ac:spMkLst>
            <pc:docMk/>
            <pc:sldMk cId="553218947" sldId="314"/>
            <ac:spMk id="10" creationId="{F9C60E6D-98E7-2029-70C5-FF4D86465FC0}"/>
          </ac:spMkLst>
        </pc:spChg>
        <pc:spChg chg="del mod">
          <ac:chgData name="Diogo Pitadas Fernandes" userId="e766bbdc-3518-43c2-afcf-bd6e471c3763" providerId="ADAL" clId="{53DB5FA3-E0FC-45E2-A613-23AFC5E82904}" dt="2023-11-29T19:25:16.485" v="11504" actId="478"/>
          <ac:spMkLst>
            <pc:docMk/>
            <pc:sldMk cId="553218947" sldId="314"/>
            <ac:spMk id="12" creationId="{1825B797-C5C3-C906-C062-CE98C7178545}"/>
          </ac:spMkLst>
        </pc:spChg>
        <pc:spChg chg="del mod">
          <ac:chgData name="Diogo Pitadas Fernandes" userId="e766bbdc-3518-43c2-afcf-bd6e471c3763" providerId="ADAL" clId="{53DB5FA3-E0FC-45E2-A613-23AFC5E82904}" dt="2023-11-29T19:25:12.369" v="11502" actId="478"/>
          <ac:spMkLst>
            <pc:docMk/>
            <pc:sldMk cId="553218947" sldId="314"/>
            <ac:spMk id="13" creationId="{838C05AC-1188-EBAB-92F0-70A98A4A1839}"/>
          </ac:spMkLst>
        </pc:spChg>
        <pc:spChg chg="mod">
          <ac:chgData name="Diogo Pitadas Fernandes" userId="e766bbdc-3518-43c2-afcf-bd6e471c3763" providerId="ADAL" clId="{53DB5FA3-E0FC-45E2-A613-23AFC5E82904}" dt="2023-11-29T19:26:31.578" v="11529" actId="20577"/>
          <ac:spMkLst>
            <pc:docMk/>
            <pc:sldMk cId="553218947" sldId="314"/>
            <ac:spMk id="14" creationId="{C7399370-9A48-A2DC-BAE4-424CFC1E0BC6}"/>
          </ac:spMkLst>
        </pc:spChg>
        <pc:spChg chg="del mod">
          <ac:chgData name="Diogo Pitadas Fernandes" userId="e766bbdc-3518-43c2-afcf-bd6e471c3763" providerId="ADAL" clId="{53DB5FA3-E0FC-45E2-A613-23AFC5E82904}" dt="2023-11-29T19:25:05.371" v="11498" actId="478"/>
          <ac:spMkLst>
            <pc:docMk/>
            <pc:sldMk cId="553218947" sldId="314"/>
            <ac:spMk id="16" creationId="{AE819E30-7892-5E8E-B3F6-6BCCC4978F15}"/>
          </ac:spMkLst>
        </pc:spChg>
        <pc:spChg chg="del mod">
          <ac:chgData name="Diogo Pitadas Fernandes" userId="e766bbdc-3518-43c2-afcf-bd6e471c3763" providerId="ADAL" clId="{53DB5FA3-E0FC-45E2-A613-23AFC5E82904}" dt="2023-11-29T19:25:14.476" v="11503" actId="478"/>
          <ac:spMkLst>
            <pc:docMk/>
            <pc:sldMk cId="553218947" sldId="314"/>
            <ac:spMk id="17" creationId="{013E8F15-D3A4-531A-AD52-2CCA5FBE503F}"/>
          </ac:spMkLst>
        </pc:spChg>
        <pc:spChg chg="del mod">
          <ac:chgData name="Diogo Pitadas Fernandes" userId="e766bbdc-3518-43c2-afcf-bd6e471c3763" providerId="ADAL" clId="{53DB5FA3-E0FC-45E2-A613-23AFC5E82904}" dt="2023-11-29T19:25:06.953" v="11499" actId="478"/>
          <ac:spMkLst>
            <pc:docMk/>
            <pc:sldMk cId="553218947" sldId="314"/>
            <ac:spMk id="18" creationId="{242D1CCA-FC29-B2FE-5E87-8AAA5CFA244A}"/>
          </ac:spMkLst>
        </pc:spChg>
        <pc:spChg chg="mod">
          <ac:chgData name="Diogo Pitadas Fernandes" userId="e766bbdc-3518-43c2-afcf-bd6e471c3763" providerId="ADAL" clId="{53DB5FA3-E0FC-45E2-A613-23AFC5E82904}" dt="2023-11-29T19:24:54.141" v="11492" actId="165"/>
          <ac:spMkLst>
            <pc:docMk/>
            <pc:sldMk cId="553218947" sldId="314"/>
            <ac:spMk id="19" creationId="{7656F444-599C-9B53-B924-A2D84EED8FD7}"/>
          </ac:spMkLst>
        </pc:spChg>
        <pc:spChg chg="del mod">
          <ac:chgData name="Diogo Pitadas Fernandes" userId="e766bbdc-3518-43c2-afcf-bd6e471c3763" providerId="ADAL" clId="{53DB5FA3-E0FC-45E2-A613-23AFC5E82904}" dt="2023-11-29T19:24:59.023" v="11494" actId="478"/>
          <ac:spMkLst>
            <pc:docMk/>
            <pc:sldMk cId="553218947" sldId="314"/>
            <ac:spMk id="20" creationId="{41E23851-E716-05C0-F542-AD09093A814D}"/>
          </ac:spMkLst>
        </pc:spChg>
        <pc:spChg chg="mod">
          <ac:chgData name="Diogo Pitadas Fernandes" userId="e766bbdc-3518-43c2-afcf-bd6e471c3763" providerId="ADAL" clId="{53DB5FA3-E0FC-45E2-A613-23AFC5E82904}" dt="2023-11-29T19:24:54.141" v="11492" actId="165"/>
          <ac:spMkLst>
            <pc:docMk/>
            <pc:sldMk cId="553218947" sldId="314"/>
            <ac:spMk id="23" creationId="{E672E89F-F9D2-A166-ECFC-30F11E3D4656}"/>
          </ac:spMkLst>
        </pc:spChg>
        <pc:spChg chg="mod">
          <ac:chgData name="Diogo Pitadas Fernandes" userId="e766bbdc-3518-43c2-afcf-bd6e471c3763" providerId="ADAL" clId="{53DB5FA3-E0FC-45E2-A613-23AFC5E82904}" dt="2023-11-29T19:24:54.141" v="11492" actId="165"/>
          <ac:spMkLst>
            <pc:docMk/>
            <pc:sldMk cId="553218947" sldId="314"/>
            <ac:spMk id="24" creationId="{9731D3DE-BDC0-85D7-A91F-4D7A528C1773}"/>
          </ac:spMkLst>
        </pc:spChg>
        <pc:spChg chg="mod">
          <ac:chgData name="Diogo Pitadas Fernandes" userId="e766bbdc-3518-43c2-afcf-bd6e471c3763" providerId="ADAL" clId="{53DB5FA3-E0FC-45E2-A613-23AFC5E82904}" dt="2023-11-29T19:24:54.141" v="11492" actId="165"/>
          <ac:spMkLst>
            <pc:docMk/>
            <pc:sldMk cId="553218947" sldId="314"/>
            <ac:spMk id="25" creationId="{0AB6705F-96F5-6CCF-8C7A-426F20B23C70}"/>
          </ac:spMkLst>
        </pc:spChg>
        <pc:spChg chg="mod">
          <ac:chgData name="Diogo Pitadas Fernandes" userId="e766bbdc-3518-43c2-afcf-bd6e471c3763" providerId="ADAL" clId="{53DB5FA3-E0FC-45E2-A613-23AFC5E82904}" dt="2023-11-30T18:15:35.464" v="16174" actId="20577"/>
          <ac:spMkLst>
            <pc:docMk/>
            <pc:sldMk cId="553218947" sldId="314"/>
            <ac:spMk id="372" creationId="{00000000-0000-0000-0000-000000000000}"/>
          </ac:spMkLst>
        </pc:spChg>
        <pc:spChg chg="mod">
          <ac:chgData name="Diogo Pitadas Fernandes" userId="e766bbdc-3518-43c2-afcf-bd6e471c3763" providerId="ADAL" clId="{53DB5FA3-E0FC-45E2-A613-23AFC5E82904}" dt="2023-11-30T16:39:18.261" v="13499" actId="20577"/>
          <ac:spMkLst>
            <pc:docMk/>
            <pc:sldMk cId="553218947" sldId="314"/>
            <ac:spMk id="373" creationId="{00000000-0000-0000-0000-000000000000}"/>
          </ac:spMkLst>
        </pc:spChg>
        <pc:grpChg chg="add del mod">
          <ac:chgData name="Diogo Pitadas Fernandes" userId="e766bbdc-3518-43c2-afcf-bd6e471c3763" providerId="ADAL" clId="{53DB5FA3-E0FC-45E2-A613-23AFC5E82904}" dt="2023-11-29T19:24:54.141" v="11492" actId="165"/>
          <ac:grpSpMkLst>
            <pc:docMk/>
            <pc:sldMk cId="553218947" sldId="314"/>
            <ac:grpSpMk id="2" creationId="{3F373F84-5D7A-6703-A347-2BBF430A3106}"/>
          </ac:grpSpMkLst>
        </pc:grpChg>
        <pc:grpChg chg="add del mod">
          <ac:chgData name="Diogo Pitadas Fernandes" userId="e766bbdc-3518-43c2-afcf-bd6e471c3763" providerId="ADAL" clId="{53DB5FA3-E0FC-45E2-A613-23AFC5E82904}" dt="2023-11-30T21:37:28.028" v="17013" actId="478"/>
          <ac:grpSpMkLst>
            <pc:docMk/>
            <pc:sldMk cId="553218947" sldId="314"/>
            <ac:grpSpMk id="2" creationId="{F0D97167-E259-3ED9-DB3C-4F0D46AD118E}"/>
          </ac:grpSpMkLst>
        </pc:grpChg>
        <pc:grpChg chg="del mod topLvl">
          <ac:chgData name="Diogo Pitadas Fernandes" userId="e766bbdc-3518-43c2-afcf-bd6e471c3763" providerId="ADAL" clId="{53DB5FA3-E0FC-45E2-A613-23AFC5E82904}" dt="2023-11-29T19:24:59.934" v="11495" actId="478"/>
          <ac:grpSpMkLst>
            <pc:docMk/>
            <pc:sldMk cId="553218947" sldId="314"/>
            <ac:grpSpMk id="3" creationId="{8715D456-24C0-A54C-46A3-79299160A592}"/>
          </ac:grpSpMkLst>
        </pc:grpChg>
        <pc:grpChg chg="add del mod topLvl">
          <ac:chgData name="Diogo Pitadas Fernandes" userId="e766bbdc-3518-43c2-afcf-bd6e471c3763" providerId="ADAL" clId="{53DB5FA3-E0FC-45E2-A613-23AFC5E82904}" dt="2023-11-29T19:27:42.976" v="11538" actId="478"/>
          <ac:grpSpMkLst>
            <pc:docMk/>
            <pc:sldMk cId="553218947" sldId="314"/>
            <ac:grpSpMk id="4" creationId="{8EBCE5EA-6989-5B38-CA1D-48873BBCBB89}"/>
          </ac:grpSpMkLst>
        </pc:grpChg>
        <pc:grpChg chg="del mod">
          <ac:chgData name="Diogo Pitadas Fernandes" userId="e766bbdc-3518-43c2-afcf-bd6e471c3763" providerId="ADAL" clId="{53DB5FA3-E0FC-45E2-A613-23AFC5E82904}" dt="2023-11-29T19:25:05.371" v="11498" actId="478"/>
          <ac:grpSpMkLst>
            <pc:docMk/>
            <pc:sldMk cId="553218947" sldId="314"/>
            <ac:grpSpMk id="11" creationId="{74EB190E-53B7-053D-0617-DC02A9C8FDD4}"/>
          </ac:grpSpMkLst>
        </pc:grpChg>
        <pc:grpChg chg="del mod">
          <ac:chgData name="Diogo Pitadas Fernandes" userId="e766bbdc-3518-43c2-afcf-bd6e471c3763" providerId="ADAL" clId="{53DB5FA3-E0FC-45E2-A613-23AFC5E82904}" dt="2023-11-29T19:25:06.953" v="11499" actId="478"/>
          <ac:grpSpMkLst>
            <pc:docMk/>
            <pc:sldMk cId="553218947" sldId="314"/>
            <ac:grpSpMk id="15" creationId="{655A1B41-D895-33E5-27BB-2330520C6D30}"/>
          </ac:grpSpMkLst>
        </pc:grpChg>
        <pc:grpChg chg="mod">
          <ac:chgData name="Diogo Pitadas Fernandes" userId="e766bbdc-3518-43c2-afcf-bd6e471c3763" providerId="ADAL" clId="{53DB5FA3-E0FC-45E2-A613-23AFC5E82904}" dt="2023-11-29T19:24:54.141" v="11492" actId="165"/>
          <ac:grpSpMkLst>
            <pc:docMk/>
            <pc:sldMk cId="553218947" sldId="314"/>
            <ac:grpSpMk id="21" creationId="{9BE496B4-0C7C-7E0A-5712-C0EF342CE529}"/>
          </ac:grpSpMkLst>
        </pc:grpChg>
        <pc:grpChg chg="mod">
          <ac:chgData name="Diogo Pitadas Fernandes" userId="e766bbdc-3518-43c2-afcf-bd6e471c3763" providerId="ADAL" clId="{53DB5FA3-E0FC-45E2-A613-23AFC5E82904}" dt="2023-11-29T19:24:54.141" v="11492" actId="165"/>
          <ac:grpSpMkLst>
            <pc:docMk/>
            <pc:sldMk cId="553218947" sldId="314"/>
            <ac:grpSpMk id="22" creationId="{2C1CB03A-FC31-40A5-2FAA-4AC60990E350}"/>
          </ac:grpSpMkLst>
        </pc:grpChg>
        <pc:graphicFrameChg chg="add del mod modGraphic">
          <ac:chgData name="Diogo Pitadas Fernandes" userId="e766bbdc-3518-43c2-afcf-bd6e471c3763" providerId="ADAL" clId="{53DB5FA3-E0FC-45E2-A613-23AFC5E82904}" dt="2023-11-29T19:30:18.122" v="11551" actId="478"/>
          <ac:graphicFrameMkLst>
            <pc:docMk/>
            <pc:sldMk cId="553218947" sldId="314"/>
            <ac:graphicFrameMk id="26" creationId="{D3D78CD3-4157-F04F-72DC-FD4B8E69E0E0}"/>
          </ac:graphicFrameMkLst>
        </pc:graphicFrameChg>
        <pc:picChg chg="add del mod">
          <ac:chgData name="Diogo Pitadas Fernandes" userId="e766bbdc-3518-43c2-afcf-bd6e471c3763" providerId="ADAL" clId="{53DB5FA3-E0FC-45E2-A613-23AFC5E82904}" dt="2023-12-01T10:42:41.481" v="19059" actId="478"/>
          <ac:picMkLst>
            <pc:docMk/>
            <pc:sldMk cId="553218947" sldId="314"/>
            <ac:picMk id="8" creationId="{3A5D4ECD-40F4-A4E8-0FDE-09A7F040DD88}"/>
          </ac:picMkLst>
        </pc:picChg>
        <pc:cxnChg chg="del mod topLvl">
          <ac:chgData name="Diogo Pitadas Fernandes" userId="e766bbdc-3518-43c2-afcf-bd6e471c3763" providerId="ADAL" clId="{53DB5FA3-E0FC-45E2-A613-23AFC5E82904}" dt="2023-11-29T19:25:01.886" v="11496" actId="478"/>
          <ac:cxnSpMkLst>
            <pc:docMk/>
            <pc:sldMk cId="553218947" sldId="314"/>
            <ac:cxnSpMk id="5" creationId="{26FEF44A-38FA-A012-FA67-4156CF87DD3A}"/>
          </ac:cxnSpMkLst>
        </pc:cxnChg>
        <pc:cxnChg chg="del mod topLvl">
          <ac:chgData name="Diogo Pitadas Fernandes" userId="e766bbdc-3518-43c2-afcf-bd6e471c3763" providerId="ADAL" clId="{53DB5FA3-E0FC-45E2-A613-23AFC5E82904}" dt="2023-11-29T19:25:03.016" v="11497" actId="478"/>
          <ac:cxnSpMkLst>
            <pc:docMk/>
            <pc:sldMk cId="553218947" sldId="314"/>
            <ac:cxnSpMk id="6" creationId="{24F12575-F6CB-A2EF-79D6-71F1F051A58E}"/>
          </ac:cxnSpMkLst>
        </pc:cxnChg>
      </pc:sldChg>
      <pc:sldChg chg="add del">
        <pc:chgData name="Diogo Pitadas Fernandes" userId="e766bbdc-3518-43c2-afcf-bd6e471c3763" providerId="ADAL" clId="{53DB5FA3-E0FC-45E2-A613-23AFC5E82904}" dt="2023-11-29T17:42:29.763" v="11487" actId="47"/>
        <pc:sldMkLst>
          <pc:docMk/>
          <pc:sldMk cId="4149527859" sldId="314"/>
        </pc:sldMkLst>
      </pc:sldChg>
      <pc:sldChg chg="addSp delSp modSp add del mod modNotes">
        <pc:chgData name="Diogo Pitadas Fernandes" userId="e766bbdc-3518-43c2-afcf-bd6e471c3763" providerId="ADAL" clId="{53DB5FA3-E0FC-45E2-A613-23AFC5E82904}" dt="2023-12-01T19:03:27.296" v="21173" actId="47"/>
        <pc:sldMkLst>
          <pc:docMk/>
          <pc:sldMk cId="513729146" sldId="315"/>
        </pc:sldMkLst>
        <pc:spChg chg="add del mod">
          <ac:chgData name="Diogo Pitadas Fernandes" userId="e766bbdc-3518-43c2-afcf-bd6e471c3763" providerId="ADAL" clId="{53DB5FA3-E0FC-45E2-A613-23AFC5E82904}" dt="2023-12-01T12:39:37.033" v="20791" actId="478"/>
          <ac:spMkLst>
            <pc:docMk/>
            <pc:sldMk cId="513729146" sldId="315"/>
            <ac:spMk id="3" creationId="{3B04FA8E-26E6-06A0-46F6-22B8F6A0F71B}"/>
          </ac:spMkLst>
        </pc:spChg>
        <pc:spChg chg="del mod">
          <ac:chgData name="Diogo Pitadas Fernandes" userId="e766bbdc-3518-43c2-afcf-bd6e471c3763" providerId="ADAL" clId="{53DB5FA3-E0FC-45E2-A613-23AFC5E82904}" dt="2023-11-29T19:49:58.891" v="11716" actId="478"/>
          <ac:spMkLst>
            <pc:docMk/>
            <pc:sldMk cId="513729146" sldId="315"/>
            <ac:spMk id="4" creationId="{F59150B5-D312-2F80-3014-B188BAA8A5AB}"/>
          </ac:spMkLst>
        </pc:spChg>
        <pc:spChg chg="add del mod">
          <ac:chgData name="Diogo Pitadas Fernandes" userId="e766bbdc-3518-43c2-afcf-bd6e471c3763" providerId="ADAL" clId="{53DB5FA3-E0FC-45E2-A613-23AFC5E82904}" dt="2023-12-01T12:45:55.782" v="20833" actId="478"/>
          <ac:spMkLst>
            <pc:docMk/>
            <pc:sldMk cId="513729146" sldId="315"/>
            <ac:spMk id="6" creationId="{578B165D-A148-5F05-EFB3-3FBB1DF1DBAB}"/>
          </ac:spMkLst>
        </pc:spChg>
        <pc:spChg chg="add del mod">
          <ac:chgData name="Diogo Pitadas Fernandes" userId="e766bbdc-3518-43c2-afcf-bd6e471c3763" providerId="ADAL" clId="{53DB5FA3-E0FC-45E2-A613-23AFC5E82904}" dt="2023-12-01T12:39:34.589" v="20790" actId="478"/>
          <ac:spMkLst>
            <pc:docMk/>
            <pc:sldMk cId="513729146" sldId="315"/>
            <ac:spMk id="7" creationId="{FCB24AA1-CF91-41D7-8DD0-3068A89BD016}"/>
          </ac:spMkLst>
        </pc:spChg>
        <pc:spChg chg="add del mod">
          <ac:chgData name="Diogo Pitadas Fernandes" userId="e766bbdc-3518-43c2-afcf-bd6e471c3763" providerId="ADAL" clId="{53DB5FA3-E0FC-45E2-A613-23AFC5E82904}" dt="2023-12-01T12:45:54.431" v="20832" actId="478"/>
          <ac:spMkLst>
            <pc:docMk/>
            <pc:sldMk cId="513729146" sldId="315"/>
            <ac:spMk id="8" creationId="{04A74D68-EE9D-BC23-5820-33296C5A4504}"/>
          </ac:spMkLst>
        </pc:spChg>
        <pc:spChg chg="add del mod">
          <ac:chgData name="Diogo Pitadas Fernandes" userId="e766bbdc-3518-43c2-afcf-bd6e471c3763" providerId="ADAL" clId="{53DB5FA3-E0FC-45E2-A613-23AFC5E82904}" dt="2023-12-01T12:45:52.137" v="20831" actId="478"/>
          <ac:spMkLst>
            <pc:docMk/>
            <pc:sldMk cId="513729146" sldId="315"/>
            <ac:spMk id="9" creationId="{53A6E461-019F-FED7-B8B6-7524C34A9C1F}"/>
          </ac:spMkLst>
        </pc:spChg>
        <pc:spChg chg="del mod">
          <ac:chgData name="Diogo Pitadas Fernandes" userId="e766bbdc-3518-43c2-afcf-bd6e471c3763" providerId="ADAL" clId="{53DB5FA3-E0FC-45E2-A613-23AFC5E82904}" dt="2023-11-29T19:50:01.061" v="11717" actId="478"/>
          <ac:spMkLst>
            <pc:docMk/>
            <pc:sldMk cId="513729146" sldId="315"/>
            <ac:spMk id="9" creationId="{6BBAEF5C-AC62-65ED-18FD-CB77C4E4D0EE}"/>
          </ac:spMkLst>
        </pc:spChg>
        <pc:spChg chg="mod">
          <ac:chgData name="Diogo Pitadas Fernandes" userId="e766bbdc-3518-43c2-afcf-bd6e471c3763" providerId="ADAL" clId="{53DB5FA3-E0FC-45E2-A613-23AFC5E82904}" dt="2023-11-29T23:19:29.842" v="11917"/>
          <ac:spMkLst>
            <pc:docMk/>
            <pc:sldMk cId="513729146" sldId="315"/>
            <ac:spMk id="113" creationId="{00000000-0000-0000-0000-000000000000}"/>
          </ac:spMkLst>
        </pc:spChg>
        <pc:picChg chg="add mod">
          <ac:chgData name="Diogo Pitadas Fernandes" userId="e766bbdc-3518-43c2-afcf-bd6e471c3763" providerId="ADAL" clId="{53DB5FA3-E0FC-45E2-A613-23AFC5E82904}" dt="2023-12-01T12:45:20.121" v="20822" actId="1076"/>
          <ac:picMkLst>
            <pc:docMk/>
            <pc:sldMk cId="513729146" sldId="315"/>
            <ac:picMk id="4" creationId="{2D54A173-EDE5-1C98-346B-8AC4CD9D46E1}"/>
          </ac:picMkLst>
        </pc:picChg>
        <pc:picChg chg="add del mod">
          <ac:chgData name="Diogo Pitadas Fernandes" userId="e766bbdc-3518-43c2-afcf-bd6e471c3763" providerId="ADAL" clId="{53DB5FA3-E0FC-45E2-A613-23AFC5E82904}" dt="2023-12-01T12:54:45.359" v="20892" actId="21"/>
          <ac:picMkLst>
            <pc:docMk/>
            <pc:sldMk cId="513729146" sldId="315"/>
            <ac:picMk id="10" creationId="{BE74F905-278A-EBBD-5787-46CBD83A3572}"/>
          </ac:picMkLst>
        </pc:picChg>
        <pc:picChg chg="add del mod">
          <ac:chgData name="Diogo Pitadas Fernandes" userId="e766bbdc-3518-43c2-afcf-bd6e471c3763" providerId="ADAL" clId="{53DB5FA3-E0FC-45E2-A613-23AFC5E82904}" dt="2023-12-01T12:39:42.859" v="20794" actId="478"/>
          <ac:picMkLst>
            <pc:docMk/>
            <pc:sldMk cId="513729146" sldId="315"/>
            <ac:picMk id="11" creationId="{B8DA951E-330F-2089-4DF6-69341A7B645B}"/>
          </ac:picMkLst>
        </pc:picChg>
        <pc:picChg chg="add del">
          <ac:chgData name="Diogo Pitadas Fernandes" userId="e766bbdc-3518-43c2-afcf-bd6e471c3763" providerId="ADAL" clId="{53DB5FA3-E0FC-45E2-A613-23AFC5E82904}" dt="2023-12-01T12:41:11.712" v="20802" actId="478"/>
          <ac:picMkLst>
            <pc:docMk/>
            <pc:sldMk cId="513729146" sldId="315"/>
            <ac:picMk id="1026" creationId="{BD10C08E-A3DC-342C-D359-00AB1B0E2074}"/>
          </ac:picMkLst>
        </pc:picChg>
        <pc:picChg chg="add del mod">
          <ac:chgData name="Diogo Pitadas Fernandes" userId="e766bbdc-3518-43c2-afcf-bd6e471c3763" providerId="ADAL" clId="{53DB5FA3-E0FC-45E2-A613-23AFC5E82904}" dt="2023-12-01T12:44:11.693" v="20807" actId="478"/>
          <ac:picMkLst>
            <pc:docMk/>
            <pc:sldMk cId="513729146" sldId="315"/>
            <ac:picMk id="1028" creationId="{9A52DB31-30A6-0490-8ADD-05F72E14AA22}"/>
          </ac:picMkLst>
        </pc:picChg>
        <pc:picChg chg="del mod">
          <ac:chgData name="Diogo Pitadas Fernandes" userId="e766bbdc-3518-43c2-afcf-bd6e471c3763" providerId="ADAL" clId="{53DB5FA3-E0FC-45E2-A613-23AFC5E82904}" dt="2023-12-01T12:40:03.065" v="20800" actId="478"/>
          <ac:picMkLst>
            <pc:docMk/>
            <pc:sldMk cId="513729146" sldId="315"/>
            <ac:picMk id="1030" creationId="{B4CBA79C-DBCF-0486-0508-E254B3E7FC71}"/>
          </ac:picMkLst>
        </pc:picChg>
        <pc:cxnChg chg="del mod">
          <ac:chgData name="Diogo Pitadas Fernandes" userId="e766bbdc-3518-43c2-afcf-bd6e471c3763" providerId="ADAL" clId="{53DB5FA3-E0FC-45E2-A613-23AFC5E82904}" dt="2023-12-01T12:39:45.109" v="20795" actId="478"/>
          <ac:cxnSpMkLst>
            <pc:docMk/>
            <pc:sldMk cId="513729146" sldId="315"/>
            <ac:cxnSpMk id="5" creationId="{BF890884-3DB6-1732-DADC-2CA7C9BF6F61}"/>
          </ac:cxnSpMkLst>
        </pc:cxnChg>
      </pc:sldChg>
      <pc:sldChg chg="addSp delSp modSp add mod ord modShow">
        <pc:chgData name="Diogo Pitadas Fernandes" userId="e766bbdc-3518-43c2-afcf-bd6e471c3763" providerId="ADAL" clId="{53DB5FA3-E0FC-45E2-A613-23AFC5E82904}" dt="2023-12-01T18:53:21.794" v="21138" actId="729"/>
        <pc:sldMkLst>
          <pc:docMk/>
          <pc:sldMk cId="1118182897" sldId="316"/>
        </pc:sldMkLst>
        <pc:spChg chg="add del mod">
          <ac:chgData name="Diogo Pitadas Fernandes" userId="e766bbdc-3518-43c2-afcf-bd6e471c3763" providerId="ADAL" clId="{53DB5FA3-E0FC-45E2-A613-23AFC5E82904}" dt="2023-11-30T16:41:38.014" v="13592" actId="478"/>
          <ac:spMkLst>
            <pc:docMk/>
            <pc:sldMk cId="1118182897" sldId="316"/>
            <ac:spMk id="2" creationId="{2B497C05-4AEE-ED87-8FDD-D88CB83A1A02}"/>
          </ac:spMkLst>
        </pc:spChg>
        <pc:spChg chg="mod">
          <ac:chgData name="Diogo Pitadas Fernandes" userId="e766bbdc-3518-43c2-afcf-bd6e471c3763" providerId="ADAL" clId="{53DB5FA3-E0FC-45E2-A613-23AFC5E82904}" dt="2023-11-30T17:00:10.393" v="14586"/>
          <ac:spMkLst>
            <pc:docMk/>
            <pc:sldMk cId="1118182897" sldId="316"/>
            <ac:spMk id="372" creationId="{00000000-0000-0000-0000-000000000000}"/>
          </ac:spMkLst>
        </pc:spChg>
        <pc:spChg chg="mod">
          <ac:chgData name="Diogo Pitadas Fernandes" userId="e766bbdc-3518-43c2-afcf-bd6e471c3763" providerId="ADAL" clId="{53DB5FA3-E0FC-45E2-A613-23AFC5E82904}" dt="2023-12-01T18:38:20.728" v="20956" actId="20577"/>
          <ac:spMkLst>
            <pc:docMk/>
            <pc:sldMk cId="1118182897" sldId="316"/>
            <ac:spMk id="373" creationId="{00000000-0000-0000-0000-000000000000}"/>
          </ac:spMkLst>
        </pc:spChg>
      </pc:sldChg>
      <pc:sldChg chg="modSp add del mod">
        <pc:chgData name="Diogo Pitadas Fernandes" userId="e766bbdc-3518-43c2-afcf-bd6e471c3763" providerId="ADAL" clId="{53DB5FA3-E0FC-45E2-A613-23AFC5E82904}" dt="2023-11-30T17:55:06.810" v="15670" actId="47"/>
        <pc:sldMkLst>
          <pc:docMk/>
          <pc:sldMk cId="1639263885" sldId="317"/>
        </pc:sldMkLst>
        <pc:spChg chg="mod">
          <ac:chgData name="Diogo Pitadas Fernandes" userId="e766bbdc-3518-43c2-afcf-bd6e471c3763" providerId="ADAL" clId="{53DB5FA3-E0FC-45E2-A613-23AFC5E82904}" dt="2023-11-30T17:00:13.019" v="14588" actId="20577"/>
          <ac:spMkLst>
            <pc:docMk/>
            <pc:sldMk cId="1639263885" sldId="317"/>
            <ac:spMk id="372" creationId="{00000000-0000-0000-0000-000000000000}"/>
          </ac:spMkLst>
        </pc:spChg>
        <pc:spChg chg="mod">
          <ac:chgData name="Diogo Pitadas Fernandes" userId="e766bbdc-3518-43c2-afcf-bd6e471c3763" providerId="ADAL" clId="{53DB5FA3-E0FC-45E2-A613-23AFC5E82904}" dt="2023-11-30T17:03:20.202" v="14731" actId="20577"/>
          <ac:spMkLst>
            <pc:docMk/>
            <pc:sldMk cId="1639263885" sldId="317"/>
            <ac:spMk id="373" creationId="{00000000-0000-0000-0000-000000000000}"/>
          </ac:spMkLst>
        </pc:spChg>
      </pc:sldChg>
      <pc:sldChg chg="modSp add mod modShow">
        <pc:chgData name="Diogo Pitadas Fernandes" userId="e766bbdc-3518-43c2-afcf-bd6e471c3763" providerId="ADAL" clId="{53DB5FA3-E0FC-45E2-A613-23AFC5E82904}" dt="2023-12-01T18:53:21.794" v="21138" actId="729"/>
        <pc:sldMkLst>
          <pc:docMk/>
          <pc:sldMk cId="596204374" sldId="318"/>
        </pc:sldMkLst>
        <pc:spChg chg="mod">
          <ac:chgData name="Diogo Pitadas Fernandes" userId="e766bbdc-3518-43c2-afcf-bd6e471c3763" providerId="ADAL" clId="{53DB5FA3-E0FC-45E2-A613-23AFC5E82904}" dt="2023-11-30T17:13:41.569" v="15052" actId="20577"/>
          <ac:spMkLst>
            <pc:docMk/>
            <pc:sldMk cId="596204374" sldId="318"/>
            <ac:spMk id="372" creationId="{00000000-0000-0000-0000-000000000000}"/>
          </ac:spMkLst>
        </pc:spChg>
        <pc:spChg chg="mod">
          <ac:chgData name="Diogo Pitadas Fernandes" userId="e766bbdc-3518-43c2-afcf-bd6e471c3763" providerId="ADAL" clId="{53DB5FA3-E0FC-45E2-A613-23AFC5E82904}" dt="2023-12-01T18:46:10.362" v="21050" actId="20577"/>
          <ac:spMkLst>
            <pc:docMk/>
            <pc:sldMk cId="596204374" sldId="318"/>
            <ac:spMk id="373" creationId="{00000000-0000-0000-0000-000000000000}"/>
          </ac:spMkLst>
        </pc:spChg>
      </pc:sldChg>
      <pc:sldChg chg="addSp delSp modSp add del mod">
        <pc:chgData name="Diogo Pitadas Fernandes" userId="e766bbdc-3518-43c2-afcf-bd6e471c3763" providerId="ADAL" clId="{53DB5FA3-E0FC-45E2-A613-23AFC5E82904}" dt="2023-11-30T17:52:29.718" v="15571" actId="47"/>
        <pc:sldMkLst>
          <pc:docMk/>
          <pc:sldMk cId="1313214394" sldId="319"/>
        </pc:sldMkLst>
        <pc:spChg chg="mod">
          <ac:chgData name="Diogo Pitadas Fernandes" userId="e766bbdc-3518-43c2-afcf-bd6e471c3763" providerId="ADAL" clId="{53DB5FA3-E0FC-45E2-A613-23AFC5E82904}" dt="2023-11-30T17:51:52.637" v="15560"/>
          <ac:spMkLst>
            <pc:docMk/>
            <pc:sldMk cId="1313214394" sldId="319"/>
            <ac:spMk id="2" creationId="{FCA265F7-13DF-B55D-C549-7767FE30FBA4}"/>
          </ac:spMkLst>
        </pc:spChg>
        <pc:spChg chg="del">
          <ac:chgData name="Diogo Pitadas Fernandes" userId="e766bbdc-3518-43c2-afcf-bd6e471c3763" providerId="ADAL" clId="{53DB5FA3-E0FC-45E2-A613-23AFC5E82904}" dt="2023-11-30T17:51:52.327" v="15559"/>
          <ac:spMkLst>
            <pc:docMk/>
            <pc:sldMk cId="1313214394" sldId="319"/>
            <ac:spMk id="3" creationId="{855AAC72-B916-F864-3B17-9DB4D2A328FA}"/>
          </ac:spMkLst>
        </pc:spChg>
        <pc:spChg chg="mod">
          <ac:chgData name="Diogo Pitadas Fernandes" userId="e766bbdc-3518-43c2-afcf-bd6e471c3763" providerId="ADAL" clId="{53DB5FA3-E0FC-45E2-A613-23AFC5E82904}" dt="2023-11-30T17:51:52.965" v="15563" actId="27636"/>
          <ac:spMkLst>
            <pc:docMk/>
            <pc:sldMk cId="1313214394" sldId="319"/>
            <ac:spMk id="4" creationId="{C19A9116-FFFD-C002-75E9-E8BF85E68601}"/>
          </ac:spMkLst>
        </pc:spChg>
        <pc:picChg chg="add mod">
          <ac:chgData name="Diogo Pitadas Fernandes" userId="e766bbdc-3518-43c2-afcf-bd6e471c3763" providerId="ADAL" clId="{53DB5FA3-E0FC-45E2-A613-23AFC5E82904}" dt="2023-11-30T17:51:52.327" v="15559"/>
          <ac:picMkLst>
            <pc:docMk/>
            <pc:sldMk cId="1313214394" sldId="319"/>
            <ac:picMk id="5" creationId="{8FFDA252-747F-30E2-81E9-0C96E716BD5B}"/>
          </ac:picMkLst>
        </pc:picChg>
      </pc:sldChg>
      <pc:sldChg chg="addSp delSp modSp add mod ord modAnim modNotesTx">
        <pc:chgData name="Diogo Pitadas Fernandes" userId="e766bbdc-3518-43c2-afcf-bd6e471c3763" providerId="ADAL" clId="{53DB5FA3-E0FC-45E2-A613-23AFC5E82904}" dt="2023-12-03T12:32:12.720" v="26012"/>
        <pc:sldMkLst>
          <pc:docMk/>
          <pc:sldMk cId="3734009914" sldId="319"/>
        </pc:sldMkLst>
        <pc:spChg chg="mod">
          <ac:chgData name="Diogo Pitadas Fernandes" userId="e766bbdc-3518-43c2-afcf-bd6e471c3763" providerId="ADAL" clId="{53DB5FA3-E0FC-45E2-A613-23AFC5E82904}" dt="2023-11-30T18:17:57.544" v="16283" actId="1038"/>
          <ac:spMkLst>
            <pc:docMk/>
            <pc:sldMk cId="3734009914" sldId="319"/>
            <ac:spMk id="2" creationId="{FA2872F6-F07F-6F7A-434F-01FF7BABA505}"/>
          </ac:spMkLst>
        </pc:spChg>
        <pc:spChg chg="add mod ord">
          <ac:chgData name="Diogo Pitadas Fernandes" userId="e766bbdc-3518-43c2-afcf-bd6e471c3763" providerId="ADAL" clId="{53DB5FA3-E0FC-45E2-A613-23AFC5E82904}" dt="2023-11-30T18:27:42.563" v="16719" actId="167"/>
          <ac:spMkLst>
            <pc:docMk/>
            <pc:sldMk cId="3734009914" sldId="319"/>
            <ac:spMk id="3" creationId="{B4C5C44D-E9D3-6332-D6F2-07843FD7BFD8}"/>
          </ac:spMkLst>
        </pc:spChg>
        <pc:spChg chg="add del mod">
          <ac:chgData name="Diogo Pitadas Fernandes" userId="e766bbdc-3518-43c2-afcf-bd6e471c3763" providerId="ADAL" clId="{53DB5FA3-E0FC-45E2-A613-23AFC5E82904}" dt="2023-11-30T18:25:38.202" v="16698" actId="478"/>
          <ac:spMkLst>
            <pc:docMk/>
            <pc:sldMk cId="3734009914" sldId="319"/>
            <ac:spMk id="5" creationId="{98DEA94D-93B4-F0C0-812E-F7F27BD5BA57}"/>
          </ac:spMkLst>
        </pc:spChg>
        <pc:spChg chg="mod">
          <ac:chgData name="Diogo Pitadas Fernandes" userId="e766bbdc-3518-43c2-afcf-bd6e471c3763" providerId="ADAL" clId="{53DB5FA3-E0FC-45E2-A613-23AFC5E82904}" dt="2023-11-30T18:21:39.229" v="16599" actId="1035"/>
          <ac:spMkLst>
            <pc:docMk/>
            <pc:sldMk cId="3734009914" sldId="319"/>
            <ac:spMk id="6" creationId="{133665DE-D74E-EBC0-374B-6B3A410F92E5}"/>
          </ac:spMkLst>
        </pc:spChg>
        <pc:spChg chg="del mod">
          <ac:chgData name="Diogo Pitadas Fernandes" userId="e766bbdc-3518-43c2-afcf-bd6e471c3763" providerId="ADAL" clId="{53DB5FA3-E0FC-45E2-A613-23AFC5E82904}" dt="2023-11-30T18:20:02.905" v="16347" actId="478"/>
          <ac:spMkLst>
            <pc:docMk/>
            <pc:sldMk cId="3734009914" sldId="319"/>
            <ac:spMk id="7" creationId="{5B53D156-481D-7BD8-BF09-0863979311FA}"/>
          </ac:spMkLst>
        </pc:spChg>
        <pc:spChg chg="mod">
          <ac:chgData name="Diogo Pitadas Fernandes" userId="e766bbdc-3518-43c2-afcf-bd6e471c3763" providerId="ADAL" clId="{53DB5FA3-E0FC-45E2-A613-23AFC5E82904}" dt="2023-11-30T18:22:50.350" v="16622" actId="1035"/>
          <ac:spMkLst>
            <pc:docMk/>
            <pc:sldMk cId="3734009914" sldId="319"/>
            <ac:spMk id="8" creationId="{A5796CFB-AA9D-3EDC-9566-421B5B3EA1FC}"/>
          </ac:spMkLst>
        </pc:spChg>
        <pc:spChg chg="add mod ord">
          <ac:chgData name="Diogo Pitadas Fernandes" userId="e766bbdc-3518-43c2-afcf-bd6e471c3763" providerId="ADAL" clId="{53DB5FA3-E0FC-45E2-A613-23AFC5E82904}" dt="2023-11-30T23:21:50.955" v="18401" actId="167"/>
          <ac:spMkLst>
            <pc:docMk/>
            <pc:sldMk cId="3734009914" sldId="319"/>
            <ac:spMk id="9" creationId="{92488C9C-395E-A77A-C0F6-AF709295FF62}"/>
          </ac:spMkLst>
        </pc:spChg>
        <pc:spChg chg="mod">
          <ac:chgData name="Diogo Pitadas Fernandes" userId="e766bbdc-3518-43c2-afcf-bd6e471c3763" providerId="ADAL" clId="{53DB5FA3-E0FC-45E2-A613-23AFC5E82904}" dt="2023-12-01T19:09:15.411" v="21316" actId="120"/>
          <ac:spMkLst>
            <pc:docMk/>
            <pc:sldMk cId="3734009914" sldId="319"/>
            <ac:spMk id="10" creationId="{17B21CB3-F2A3-DF62-7113-11038718CD34}"/>
          </ac:spMkLst>
        </pc:spChg>
        <pc:spChg chg="mod">
          <ac:chgData name="Diogo Pitadas Fernandes" userId="e766bbdc-3518-43c2-afcf-bd6e471c3763" providerId="ADAL" clId="{53DB5FA3-E0FC-45E2-A613-23AFC5E82904}" dt="2023-12-01T19:09:23.026" v="21319" actId="120"/>
          <ac:spMkLst>
            <pc:docMk/>
            <pc:sldMk cId="3734009914" sldId="319"/>
            <ac:spMk id="16" creationId="{C55FB9E4-00D6-1F35-56C3-761C7DF59538}"/>
          </ac:spMkLst>
        </pc:spChg>
        <pc:spChg chg="mod">
          <ac:chgData name="Diogo Pitadas Fernandes" userId="e766bbdc-3518-43c2-afcf-bd6e471c3763" providerId="ADAL" clId="{53DB5FA3-E0FC-45E2-A613-23AFC5E82904}" dt="2023-12-01T19:09:29.632" v="21322" actId="120"/>
          <ac:spMkLst>
            <pc:docMk/>
            <pc:sldMk cId="3734009914" sldId="319"/>
            <ac:spMk id="17" creationId="{97EC9F0B-4B71-9E43-CFA1-974836638AF3}"/>
          </ac:spMkLst>
        </pc:spChg>
        <pc:spChg chg="mod">
          <ac:chgData name="Diogo Pitadas Fernandes" userId="e766bbdc-3518-43c2-afcf-bd6e471c3763" providerId="ADAL" clId="{53DB5FA3-E0FC-45E2-A613-23AFC5E82904}" dt="2023-12-01T19:09:27.518" v="21321" actId="120"/>
          <ac:spMkLst>
            <pc:docMk/>
            <pc:sldMk cId="3734009914" sldId="319"/>
            <ac:spMk id="20" creationId="{4C036DB6-97E5-A944-A37C-D9F8DC76C124}"/>
          </ac:spMkLst>
        </pc:spChg>
        <pc:spChg chg="mod">
          <ac:chgData name="Diogo Pitadas Fernandes" userId="e766bbdc-3518-43c2-afcf-bd6e471c3763" providerId="ADAL" clId="{53DB5FA3-E0FC-45E2-A613-23AFC5E82904}" dt="2023-12-01T19:09:25.441" v="21320" actId="120"/>
          <ac:spMkLst>
            <pc:docMk/>
            <pc:sldMk cId="3734009914" sldId="319"/>
            <ac:spMk id="26" creationId="{65AB9985-CD53-2F1E-5180-0165B792B426}"/>
          </ac:spMkLst>
        </pc:spChg>
        <pc:spChg chg="mod ord">
          <ac:chgData name="Diogo Pitadas Fernandes" userId="e766bbdc-3518-43c2-afcf-bd6e471c3763" providerId="ADAL" clId="{53DB5FA3-E0FC-45E2-A613-23AFC5E82904}" dt="2023-12-01T09:10:23.693" v="18406" actId="12789"/>
          <ac:spMkLst>
            <pc:docMk/>
            <pc:sldMk cId="3734009914" sldId="319"/>
            <ac:spMk id="30" creationId="{43726B70-E4A1-FE0D-5561-1D11140FB1CF}"/>
          </ac:spMkLst>
        </pc:spChg>
        <pc:spChg chg="mod ord">
          <ac:chgData name="Diogo Pitadas Fernandes" userId="e766bbdc-3518-43c2-afcf-bd6e471c3763" providerId="ADAL" clId="{53DB5FA3-E0FC-45E2-A613-23AFC5E82904}" dt="2023-11-30T23:19:29.812" v="18393" actId="12789"/>
          <ac:spMkLst>
            <pc:docMk/>
            <pc:sldMk cId="3734009914" sldId="319"/>
            <ac:spMk id="31" creationId="{D0A7B27F-7DD2-668D-8E67-D0D8FE76282F}"/>
          </ac:spMkLst>
        </pc:spChg>
        <pc:spChg chg="mod ord">
          <ac:chgData name="Diogo Pitadas Fernandes" userId="e766bbdc-3518-43c2-afcf-bd6e471c3763" providerId="ADAL" clId="{53DB5FA3-E0FC-45E2-A613-23AFC5E82904}" dt="2023-11-30T23:20:04.901" v="18395" actId="12789"/>
          <ac:spMkLst>
            <pc:docMk/>
            <pc:sldMk cId="3734009914" sldId="319"/>
            <ac:spMk id="32" creationId="{616050EE-1A9A-CDB4-BE09-B31E68D98D15}"/>
          </ac:spMkLst>
        </pc:spChg>
        <pc:spChg chg="mod">
          <ac:chgData name="Diogo Pitadas Fernandes" userId="e766bbdc-3518-43c2-afcf-bd6e471c3763" providerId="ADAL" clId="{53DB5FA3-E0FC-45E2-A613-23AFC5E82904}" dt="2023-12-01T19:09:33.630" v="21324" actId="120"/>
          <ac:spMkLst>
            <pc:docMk/>
            <pc:sldMk cId="3734009914" sldId="319"/>
            <ac:spMk id="34" creationId="{2B099422-DEAD-0589-72C9-8B8598E2A235}"/>
          </ac:spMkLst>
        </pc:spChg>
        <pc:spChg chg="mod">
          <ac:chgData name="Diogo Pitadas Fernandes" userId="e766bbdc-3518-43c2-afcf-bd6e471c3763" providerId="ADAL" clId="{53DB5FA3-E0FC-45E2-A613-23AFC5E82904}" dt="2023-12-01T19:09:31.727" v="21323" actId="120"/>
          <ac:spMkLst>
            <pc:docMk/>
            <pc:sldMk cId="3734009914" sldId="319"/>
            <ac:spMk id="35" creationId="{ED2055FD-6E8A-4B80-D4DB-E1F1E0901CC9}"/>
          </ac:spMkLst>
        </pc:spChg>
        <pc:spChg chg="mod">
          <ac:chgData name="Diogo Pitadas Fernandes" userId="e766bbdc-3518-43c2-afcf-bd6e471c3763" providerId="ADAL" clId="{53DB5FA3-E0FC-45E2-A613-23AFC5E82904}" dt="2023-12-01T09:12:36.777" v="18415" actId="12789"/>
          <ac:spMkLst>
            <pc:docMk/>
            <pc:sldMk cId="3734009914" sldId="319"/>
            <ac:spMk id="40" creationId="{F12E5373-F7B4-04C3-D8CE-4D4C4E611B15}"/>
          </ac:spMkLst>
        </pc:spChg>
        <pc:spChg chg="mod">
          <ac:chgData name="Diogo Pitadas Fernandes" userId="e766bbdc-3518-43c2-afcf-bd6e471c3763" providerId="ADAL" clId="{53DB5FA3-E0FC-45E2-A613-23AFC5E82904}" dt="2023-12-01T09:12:44.268" v="18416" actId="12789"/>
          <ac:spMkLst>
            <pc:docMk/>
            <pc:sldMk cId="3734009914" sldId="319"/>
            <ac:spMk id="41" creationId="{FBDD5F3B-EAE5-DE70-B345-F0732F297C14}"/>
          </ac:spMkLst>
        </pc:spChg>
        <pc:spChg chg="mod">
          <ac:chgData name="Diogo Pitadas Fernandes" userId="e766bbdc-3518-43c2-afcf-bd6e471c3763" providerId="ADAL" clId="{53DB5FA3-E0FC-45E2-A613-23AFC5E82904}" dt="2023-12-01T09:15:14.883" v="18455" actId="12789"/>
          <ac:spMkLst>
            <pc:docMk/>
            <pc:sldMk cId="3734009914" sldId="319"/>
            <ac:spMk id="42" creationId="{D59319B8-56A2-D4BD-5940-6CCB99C76B0F}"/>
          </ac:spMkLst>
        </pc:spChg>
        <pc:spChg chg="mod">
          <ac:chgData name="Diogo Pitadas Fernandes" userId="e766bbdc-3518-43c2-afcf-bd6e471c3763" providerId="ADAL" clId="{53DB5FA3-E0FC-45E2-A613-23AFC5E82904}" dt="2023-12-01T09:32:14.062" v="18510" actId="12789"/>
          <ac:spMkLst>
            <pc:docMk/>
            <pc:sldMk cId="3734009914" sldId="319"/>
            <ac:spMk id="43" creationId="{3C7CBE00-5EBA-3D28-F8FC-A386574B343E}"/>
          </ac:spMkLst>
        </pc:spChg>
        <pc:spChg chg="mod">
          <ac:chgData name="Diogo Pitadas Fernandes" userId="e766bbdc-3518-43c2-afcf-bd6e471c3763" providerId="ADAL" clId="{53DB5FA3-E0FC-45E2-A613-23AFC5E82904}" dt="2023-12-01T09:39:03.887" v="18590" actId="12789"/>
          <ac:spMkLst>
            <pc:docMk/>
            <pc:sldMk cId="3734009914" sldId="319"/>
            <ac:spMk id="44" creationId="{5EAB4AFA-2B1E-AF90-CAA1-8BA274AA048F}"/>
          </ac:spMkLst>
        </pc:spChg>
        <pc:spChg chg="mod">
          <ac:chgData name="Diogo Pitadas Fernandes" userId="e766bbdc-3518-43c2-afcf-bd6e471c3763" providerId="ADAL" clId="{53DB5FA3-E0FC-45E2-A613-23AFC5E82904}" dt="2023-12-01T09:39:25.638" v="18594" actId="12789"/>
          <ac:spMkLst>
            <pc:docMk/>
            <pc:sldMk cId="3734009914" sldId="319"/>
            <ac:spMk id="45" creationId="{9561240C-F7C2-38F0-5F59-2D87F59DADAF}"/>
          </ac:spMkLst>
        </pc:spChg>
        <pc:spChg chg="mod">
          <ac:chgData name="Diogo Pitadas Fernandes" userId="e766bbdc-3518-43c2-afcf-bd6e471c3763" providerId="ADAL" clId="{53DB5FA3-E0FC-45E2-A613-23AFC5E82904}" dt="2023-11-30T18:25:35.314" v="16697" actId="1076"/>
          <ac:spMkLst>
            <pc:docMk/>
            <pc:sldMk cId="3734009914" sldId="319"/>
            <ac:spMk id="46" creationId="{82D7916C-50C3-3BD5-83FC-D01513201A6A}"/>
          </ac:spMkLst>
        </pc:spChg>
        <pc:spChg chg="mod">
          <ac:chgData name="Diogo Pitadas Fernandes" userId="e766bbdc-3518-43c2-afcf-bd6e471c3763" providerId="ADAL" clId="{53DB5FA3-E0FC-45E2-A613-23AFC5E82904}" dt="2023-11-30T18:32:19.792" v="16762" actId="113"/>
          <ac:spMkLst>
            <pc:docMk/>
            <pc:sldMk cId="3734009914" sldId="319"/>
            <ac:spMk id="65" creationId="{295F50F7-39F1-459A-83EA-1AE370A98681}"/>
          </ac:spMkLst>
        </pc:spChg>
        <pc:spChg chg="mod">
          <ac:chgData name="Diogo Pitadas Fernandes" userId="e766bbdc-3518-43c2-afcf-bd6e471c3763" providerId="ADAL" clId="{53DB5FA3-E0FC-45E2-A613-23AFC5E82904}" dt="2023-11-30T18:31:57.800" v="16759" actId="108"/>
          <ac:spMkLst>
            <pc:docMk/>
            <pc:sldMk cId="3734009914" sldId="319"/>
            <ac:spMk id="66" creationId="{ADA9964B-3E2B-42C9-BCCA-46FBF371C7C7}"/>
          </ac:spMkLst>
        </pc:spChg>
        <pc:spChg chg="mod">
          <ac:chgData name="Diogo Pitadas Fernandes" userId="e766bbdc-3518-43c2-afcf-bd6e471c3763" providerId="ADAL" clId="{53DB5FA3-E0FC-45E2-A613-23AFC5E82904}" dt="2023-11-30T18:32:04.122" v="16760" actId="108"/>
          <ac:spMkLst>
            <pc:docMk/>
            <pc:sldMk cId="3734009914" sldId="319"/>
            <ac:spMk id="67" creationId="{1CD70885-A33E-4FDA-9BF5-395339D66A36}"/>
          </ac:spMkLst>
        </pc:spChg>
        <pc:spChg chg="mod">
          <ac:chgData name="Diogo Pitadas Fernandes" userId="e766bbdc-3518-43c2-afcf-bd6e471c3763" providerId="ADAL" clId="{53DB5FA3-E0FC-45E2-A613-23AFC5E82904}" dt="2023-12-01T19:09:17.774" v="21317" actId="120"/>
          <ac:spMkLst>
            <pc:docMk/>
            <pc:sldMk cId="3734009914" sldId="319"/>
            <ac:spMk id="181" creationId="{F6D014FF-4ADD-3EF1-EC0C-DA44802AA34A}"/>
          </ac:spMkLst>
        </pc:spChg>
        <pc:spChg chg="mod">
          <ac:chgData name="Diogo Pitadas Fernandes" userId="e766bbdc-3518-43c2-afcf-bd6e471c3763" providerId="ADAL" clId="{53DB5FA3-E0FC-45E2-A613-23AFC5E82904}" dt="2023-11-30T22:34:51.403" v="18054" actId="207"/>
          <ac:spMkLst>
            <pc:docMk/>
            <pc:sldMk cId="3734009914" sldId="319"/>
            <ac:spMk id="182" creationId="{6A383BAF-F97B-5DAE-E8C7-47F86996163F}"/>
          </ac:spMkLst>
        </pc:spChg>
        <pc:spChg chg="mod">
          <ac:chgData name="Diogo Pitadas Fernandes" userId="e766bbdc-3518-43c2-afcf-bd6e471c3763" providerId="ADAL" clId="{53DB5FA3-E0FC-45E2-A613-23AFC5E82904}" dt="2023-11-30T22:35:03.857" v="18056" actId="207"/>
          <ac:spMkLst>
            <pc:docMk/>
            <pc:sldMk cId="3734009914" sldId="319"/>
            <ac:spMk id="183" creationId="{20863C1F-29AF-F8C8-9E0D-AF73D0352DDD}"/>
          </ac:spMkLst>
        </pc:spChg>
        <pc:spChg chg="mod">
          <ac:chgData name="Diogo Pitadas Fernandes" userId="e766bbdc-3518-43c2-afcf-bd6e471c3763" providerId="ADAL" clId="{53DB5FA3-E0FC-45E2-A613-23AFC5E82904}" dt="2023-11-30T22:35:00.075" v="18055" actId="207"/>
          <ac:spMkLst>
            <pc:docMk/>
            <pc:sldMk cId="3734009914" sldId="319"/>
            <ac:spMk id="184" creationId="{AA7DDB5B-16F0-D015-CF5C-BBE88F4B9BA4}"/>
          </ac:spMkLst>
        </pc:spChg>
        <pc:spChg chg="mod">
          <ac:chgData name="Diogo Pitadas Fernandes" userId="e766bbdc-3518-43c2-afcf-bd6e471c3763" providerId="ADAL" clId="{53DB5FA3-E0FC-45E2-A613-23AFC5E82904}" dt="2023-12-01T19:09:19.934" v="21318" actId="120"/>
          <ac:spMkLst>
            <pc:docMk/>
            <pc:sldMk cId="3734009914" sldId="319"/>
            <ac:spMk id="185" creationId="{ED25C2B0-4896-8E53-0AB8-FCFE99BE24FC}"/>
          </ac:spMkLst>
        </pc:spChg>
        <pc:spChg chg="mod">
          <ac:chgData name="Diogo Pitadas Fernandes" userId="e766bbdc-3518-43c2-afcf-bd6e471c3763" providerId="ADAL" clId="{53DB5FA3-E0FC-45E2-A613-23AFC5E82904}" dt="2023-11-30T18:17:49.858" v="16248" actId="1037"/>
          <ac:spMkLst>
            <pc:docMk/>
            <pc:sldMk cId="3734009914" sldId="319"/>
            <ac:spMk id="188" creationId="{EDC503BD-DA3F-F26F-A00F-08FB1FBFDC33}"/>
          </ac:spMkLst>
        </pc:spChg>
        <pc:spChg chg="mod">
          <ac:chgData name="Diogo Pitadas Fernandes" userId="e766bbdc-3518-43c2-afcf-bd6e471c3763" providerId="ADAL" clId="{53DB5FA3-E0FC-45E2-A613-23AFC5E82904}" dt="2023-11-30T18:18:04.684" v="16318" actId="1037"/>
          <ac:spMkLst>
            <pc:docMk/>
            <pc:sldMk cId="3734009914" sldId="319"/>
            <ac:spMk id="190" creationId="{2092C7F6-15ED-3B16-A6A3-DEDB7C3EAD28}"/>
          </ac:spMkLst>
        </pc:spChg>
        <pc:grpChg chg="mod">
          <ac:chgData name="Diogo Pitadas Fernandes" userId="e766bbdc-3518-43c2-afcf-bd6e471c3763" providerId="ADAL" clId="{53DB5FA3-E0FC-45E2-A613-23AFC5E82904}" dt="2023-11-30T18:21:47.317" v="16600" actId="1076"/>
          <ac:grpSpMkLst>
            <pc:docMk/>
            <pc:sldMk cId="3734009914" sldId="319"/>
            <ac:grpSpMk id="37" creationId="{AD363A35-FE48-5B8E-AC45-64B7C82304D1}"/>
          </ac:grpSpMkLst>
        </pc:grpChg>
        <pc:grpChg chg="mod">
          <ac:chgData name="Diogo Pitadas Fernandes" userId="e766bbdc-3518-43c2-afcf-bd6e471c3763" providerId="ADAL" clId="{53DB5FA3-E0FC-45E2-A613-23AFC5E82904}" dt="2023-11-30T18:21:32.235" v="16588" actId="1076"/>
          <ac:grpSpMkLst>
            <pc:docMk/>
            <pc:sldMk cId="3734009914" sldId="319"/>
            <ac:grpSpMk id="38" creationId="{81739855-C2EF-3036-2634-6E9A1AA3690B}"/>
          </ac:grpSpMkLst>
        </pc:grpChg>
        <pc:grpChg chg="mod">
          <ac:chgData name="Diogo Pitadas Fernandes" userId="e766bbdc-3518-43c2-afcf-bd6e471c3763" providerId="ADAL" clId="{53DB5FA3-E0FC-45E2-A613-23AFC5E82904}" dt="2023-11-30T18:20:40.844" v="16461" actId="1076"/>
          <ac:grpSpMkLst>
            <pc:docMk/>
            <pc:sldMk cId="3734009914" sldId="319"/>
            <ac:grpSpMk id="39" creationId="{0F4B1ED8-DFF2-6538-2826-23F5C38CFD7E}"/>
          </ac:grpSpMkLst>
        </pc:grpChg>
        <pc:picChg chg="add del mod">
          <ac:chgData name="Diogo Pitadas Fernandes" userId="e766bbdc-3518-43c2-afcf-bd6e471c3763" providerId="ADAL" clId="{53DB5FA3-E0FC-45E2-A613-23AFC5E82904}" dt="2023-12-02T16:19:32.913" v="22293"/>
          <ac:picMkLst>
            <pc:docMk/>
            <pc:sldMk cId="3734009914" sldId="319"/>
            <ac:picMk id="11" creationId="{D0F9322A-D9B1-4ED0-DCAC-1813B4B19D83}"/>
          </ac:picMkLst>
        </pc:picChg>
        <pc:picChg chg="add del mod">
          <ac:chgData name="Diogo Pitadas Fernandes" userId="e766bbdc-3518-43c2-afcf-bd6e471c3763" providerId="ADAL" clId="{53DB5FA3-E0FC-45E2-A613-23AFC5E82904}" dt="2023-12-02T16:19:52.254" v="22338" actId="21"/>
          <ac:picMkLst>
            <pc:docMk/>
            <pc:sldMk cId="3734009914" sldId="319"/>
            <ac:picMk id="13" creationId="{E3D45788-BB9B-0DA9-0EE6-5D30ED35E1A5}"/>
          </ac:picMkLst>
        </pc:picChg>
        <pc:picChg chg="add del mod">
          <ac:chgData name="Diogo Pitadas Fernandes" userId="e766bbdc-3518-43c2-afcf-bd6e471c3763" providerId="ADAL" clId="{53DB5FA3-E0FC-45E2-A613-23AFC5E82904}" dt="2023-12-02T16:19:52.254" v="22338" actId="21"/>
          <ac:picMkLst>
            <pc:docMk/>
            <pc:sldMk cId="3734009914" sldId="319"/>
            <ac:picMk id="15" creationId="{F7B3D252-F75F-D303-C675-47AFDADB647B}"/>
          </ac:picMkLst>
        </pc:picChg>
        <pc:cxnChg chg="mod">
          <ac:chgData name="Diogo Pitadas Fernandes" userId="e766bbdc-3518-43c2-afcf-bd6e471c3763" providerId="ADAL" clId="{53DB5FA3-E0FC-45E2-A613-23AFC5E82904}" dt="2023-11-30T18:17:57.544" v="16283" actId="1038"/>
          <ac:cxnSpMkLst>
            <pc:docMk/>
            <pc:sldMk cId="3734009914" sldId="319"/>
            <ac:cxnSpMk id="23" creationId="{8D779E1D-DEE4-953E-A882-8A61626306E6}"/>
          </ac:cxnSpMkLst>
        </pc:cxnChg>
        <pc:cxnChg chg="mod">
          <ac:chgData name="Diogo Pitadas Fernandes" userId="e766bbdc-3518-43c2-afcf-bd6e471c3763" providerId="ADAL" clId="{53DB5FA3-E0FC-45E2-A613-23AFC5E82904}" dt="2023-11-30T18:18:04.684" v="16318" actId="1037"/>
          <ac:cxnSpMkLst>
            <pc:docMk/>
            <pc:sldMk cId="3734009914" sldId="319"/>
            <ac:cxnSpMk id="24" creationId="{BB227A1A-6EFB-400B-3417-C8C47B7BDAF0}"/>
          </ac:cxnSpMkLst>
        </pc:cxnChg>
      </pc:sldChg>
      <pc:sldChg chg="modSp add del mod">
        <pc:chgData name="Diogo Pitadas Fernandes" userId="e766bbdc-3518-43c2-afcf-bd6e471c3763" providerId="ADAL" clId="{53DB5FA3-E0FC-45E2-A613-23AFC5E82904}" dt="2023-11-30T17:52:29.718" v="15571" actId="47"/>
        <pc:sldMkLst>
          <pc:docMk/>
          <pc:sldMk cId="311191451" sldId="320"/>
        </pc:sldMkLst>
        <pc:spChg chg="mod">
          <ac:chgData name="Diogo Pitadas Fernandes" userId="e766bbdc-3518-43c2-afcf-bd6e471c3763" providerId="ADAL" clId="{53DB5FA3-E0FC-45E2-A613-23AFC5E82904}" dt="2023-11-30T17:51:49.958" v="15555"/>
          <ac:spMkLst>
            <pc:docMk/>
            <pc:sldMk cId="311191451" sldId="320"/>
            <ac:spMk id="2" creationId="{FCA265F7-13DF-B55D-C549-7767FE30FBA4}"/>
          </ac:spMkLst>
        </pc:spChg>
        <pc:spChg chg="mod">
          <ac:chgData name="Diogo Pitadas Fernandes" userId="e766bbdc-3518-43c2-afcf-bd6e471c3763" providerId="ADAL" clId="{53DB5FA3-E0FC-45E2-A613-23AFC5E82904}" dt="2023-11-30T17:51:50.040" v="15558" actId="27636"/>
          <ac:spMkLst>
            <pc:docMk/>
            <pc:sldMk cId="311191451" sldId="320"/>
            <ac:spMk id="4" creationId="{C19A9116-FFFD-C002-75E9-E8BF85E68601}"/>
          </ac:spMkLst>
        </pc:spChg>
      </pc:sldChg>
      <pc:sldChg chg="addSp delSp modSp add mod delAnim modAnim">
        <pc:chgData name="Diogo Pitadas Fernandes" userId="e766bbdc-3518-43c2-afcf-bd6e471c3763" providerId="ADAL" clId="{53DB5FA3-E0FC-45E2-A613-23AFC5E82904}" dt="2023-12-03T15:39:56.489" v="27557" actId="171"/>
        <pc:sldMkLst>
          <pc:docMk/>
          <pc:sldMk cId="2173366317" sldId="320"/>
        </pc:sldMkLst>
        <pc:spChg chg="mod topLvl">
          <ac:chgData name="Diogo Pitadas Fernandes" userId="e766bbdc-3518-43c2-afcf-bd6e471c3763" providerId="ADAL" clId="{53DB5FA3-E0FC-45E2-A613-23AFC5E82904}" dt="2023-12-03T12:33:00.631" v="26014" actId="165"/>
          <ac:spMkLst>
            <pc:docMk/>
            <pc:sldMk cId="2173366317" sldId="320"/>
            <ac:spMk id="2" creationId="{FA2872F6-F07F-6F7A-434F-01FF7BABA505}"/>
          </ac:spMkLst>
        </pc:spChg>
        <pc:spChg chg="mod ord topLvl">
          <ac:chgData name="Diogo Pitadas Fernandes" userId="e766bbdc-3518-43c2-afcf-bd6e471c3763" providerId="ADAL" clId="{53DB5FA3-E0FC-45E2-A613-23AFC5E82904}" dt="2023-12-03T12:32:41.550" v="26013" actId="165"/>
          <ac:spMkLst>
            <pc:docMk/>
            <pc:sldMk cId="2173366317" sldId="320"/>
            <ac:spMk id="3" creationId="{B4C5C44D-E9D3-6332-D6F2-07843FD7BFD8}"/>
          </ac:spMkLst>
        </pc:spChg>
        <pc:spChg chg="mod">
          <ac:chgData name="Diogo Pitadas Fernandes" userId="e766bbdc-3518-43c2-afcf-bd6e471c3763" providerId="ADAL" clId="{53DB5FA3-E0FC-45E2-A613-23AFC5E82904}" dt="2023-12-01T19:17:40.769" v="21339" actId="1076"/>
          <ac:spMkLst>
            <pc:docMk/>
            <pc:sldMk cId="2173366317" sldId="320"/>
            <ac:spMk id="4" creationId="{14D35160-191A-28EC-6A22-7513836A2E1E}"/>
          </ac:spMkLst>
        </pc:spChg>
        <pc:spChg chg="add del mod">
          <ac:chgData name="Diogo Pitadas Fernandes" userId="e766bbdc-3518-43c2-afcf-bd6e471c3763" providerId="ADAL" clId="{53DB5FA3-E0FC-45E2-A613-23AFC5E82904}" dt="2023-11-30T18:34:48.001" v="16778" actId="478"/>
          <ac:spMkLst>
            <pc:docMk/>
            <pc:sldMk cId="2173366317" sldId="320"/>
            <ac:spMk id="5" creationId="{AC1AD381-DAB5-BC8A-4F91-000FD8AD117D}"/>
          </ac:spMkLst>
        </pc:spChg>
        <pc:spChg chg="mod topLvl">
          <ac:chgData name="Diogo Pitadas Fernandes" userId="e766bbdc-3518-43c2-afcf-bd6e471c3763" providerId="ADAL" clId="{53DB5FA3-E0FC-45E2-A613-23AFC5E82904}" dt="2023-12-03T12:32:41.550" v="26013" actId="165"/>
          <ac:spMkLst>
            <pc:docMk/>
            <pc:sldMk cId="2173366317" sldId="320"/>
            <ac:spMk id="6" creationId="{133665DE-D74E-EBC0-374B-6B3A410F92E5}"/>
          </ac:spMkLst>
        </pc:spChg>
        <pc:spChg chg="add del mod">
          <ac:chgData name="Diogo Pitadas Fernandes" userId="e766bbdc-3518-43c2-afcf-bd6e471c3763" providerId="ADAL" clId="{53DB5FA3-E0FC-45E2-A613-23AFC5E82904}" dt="2023-11-30T18:35:06.680" v="16783"/>
          <ac:spMkLst>
            <pc:docMk/>
            <pc:sldMk cId="2173366317" sldId="320"/>
            <ac:spMk id="7" creationId="{7B7B9382-53F7-0384-8BB4-B95A912C7773}"/>
          </ac:spMkLst>
        </pc:spChg>
        <pc:spChg chg="mod ord topLvl">
          <ac:chgData name="Diogo Pitadas Fernandes" userId="e766bbdc-3518-43c2-afcf-bd6e471c3763" providerId="ADAL" clId="{53DB5FA3-E0FC-45E2-A613-23AFC5E82904}" dt="2023-12-03T12:32:41.550" v="26013" actId="165"/>
          <ac:spMkLst>
            <pc:docMk/>
            <pc:sldMk cId="2173366317" sldId="320"/>
            <ac:spMk id="8" creationId="{A5796CFB-AA9D-3EDC-9566-421B5B3EA1FC}"/>
          </ac:spMkLst>
        </pc:spChg>
        <pc:spChg chg="add del mod">
          <ac:chgData name="Diogo Pitadas Fernandes" userId="e766bbdc-3518-43c2-afcf-bd6e471c3763" providerId="ADAL" clId="{53DB5FA3-E0FC-45E2-A613-23AFC5E82904}" dt="2023-11-30T18:35:06.680" v="16783"/>
          <ac:spMkLst>
            <pc:docMk/>
            <pc:sldMk cId="2173366317" sldId="320"/>
            <ac:spMk id="9" creationId="{4F03EA96-4B98-6247-8AE1-569995A3A1A7}"/>
          </ac:spMkLst>
        </pc:spChg>
        <pc:spChg chg="mod topLvl">
          <ac:chgData name="Diogo Pitadas Fernandes" userId="e766bbdc-3518-43c2-afcf-bd6e471c3763" providerId="ADAL" clId="{53DB5FA3-E0FC-45E2-A613-23AFC5E82904}" dt="2023-12-03T12:33:00.631" v="26014" actId="165"/>
          <ac:spMkLst>
            <pc:docMk/>
            <pc:sldMk cId="2173366317" sldId="320"/>
            <ac:spMk id="10" creationId="{17B21CB3-F2A3-DF62-7113-11038718CD34}"/>
          </ac:spMkLst>
        </pc:spChg>
        <pc:spChg chg="mod">
          <ac:chgData name="Diogo Pitadas Fernandes" userId="e766bbdc-3518-43c2-afcf-bd6e471c3763" providerId="ADAL" clId="{53DB5FA3-E0FC-45E2-A613-23AFC5E82904}" dt="2023-12-03T12:33:00.631" v="26014" actId="165"/>
          <ac:spMkLst>
            <pc:docMk/>
            <pc:sldMk cId="2173366317" sldId="320"/>
            <ac:spMk id="13" creationId="{F3311668-FBFD-84AF-C637-9F5A5E04D4F0}"/>
          </ac:spMkLst>
        </pc:spChg>
        <pc:spChg chg="mod topLvl">
          <ac:chgData name="Diogo Pitadas Fernandes" userId="e766bbdc-3518-43c2-afcf-bd6e471c3763" providerId="ADAL" clId="{53DB5FA3-E0FC-45E2-A613-23AFC5E82904}" dt="2023-12-03T12:33:00.631" v="26014" actId="165"/>
          <ac:spMkLst>
            <pc:docMk/>
            <pc:sldMk cId="2173366317" sldId="320"/>
            <ac:spMk id="16" creationId="{C55FB9E4-00D6-1F35-56C3-761C7DF59538}"/>
          </ac:spMkLst>
        </pc:spChg>
        <pc:spChg chg="del">
          <ac:chgData name="Diogo Pitadas Fernandes" userId="e766bbdc-3518-43c2-afcf-bd6e471c3763" providerId="ADAL" clId="{53DB5FA3-E0FC-45E2-A613-23AFC5E82904}" dt="2023-12-01T10:12:42.619" v="18696" actId="478"/>
          <ac:spMkLst>
            <pc:docMk/>
            <pc:sldMk cId="2173366317" sldId="320"/>
            <ac:spMk id="17" creationId="{97EC9F0B-4B71-9E43-CFA1-974836638AF3}"/>
          </ac:spMkLst>
        </pc:spChg>
        <pc:spChg chg="del">
          <ac:chgData name="Diogo Pitadas Fernandes" userId="e766bbdc-3518-43c2-afcf-bd6e471c3763" providerId="ADAL" clId="{53DB5FA3-E0FC-45E2-A613-23AFC5E82904}" dt="2023-12-01T10:12:36.320" v="18690" actId="478"/>
          <ac:spMkLst>
            <pc:docMk/>
            <pc:sldMk cId="2173366317" sldId="320"/>
            <ac:spMk id="19" creationId="{F9244181-4726-1861-8059-C0E6B7D1351B}"/>
          </ac:spMkLst>
        </pc:spChg>
        <pc:spChg chg="add del mod">
          <ac:chgData name="Diogo Pitadas Fernandes" userId="e766bbdc-3518-43c2-afcf-bd6e471c3763" providerId="ADAL" clId="{53DB5FA3-E0FC-45E2-A613-23AFC5E82904}" dt="2023-12-01T10:12:58.095" v="18701" actId="478"/>
          <ac:spMkLst>
            <pc:docMk/>
            <pc:sldMk cId="2173366317" sldId="320"/>
            <ac:spMk id="20" creationId="{4C036DB6-97E5-A944-A37C-D9F8DC76C124}"/>
          </ac:spMkLst>
        </pc:spChg>
        <pc:spChg chg="mod">
          <ac:chgData name="Diogo Pitadas Fernandes" userId="e766bbdc-3518-43c2-afcf-bd6e471c3763" providerId="ADAL" clId="{53DB5FA3-E0FC-45E2-A613-23AFC5E82904}" dt="2023-12-03T12:33:00.631" v="26014" actId="165"/>
          <ac:spMkLst>
            <pc:docMk/>
            <pc:sldMk cId="2173366317" sldId="320"/>
            <ac:spMk id="21" creationId="{AFDD8C6F-5D39-1E38-BB5F-F44DBDB6565B}"/>
          </ac:spMkLst>
        </pc:spChg>
        <pc:spChg chg="add del mod">
          <ac:chgData name="Diogo Pitadas Fernandes" userId="e766bbdc-3518-43c2-afcf-bd6e471c3763" providerId="ADAL" clId="{53DB5FA3-E0FC-45E2-A613-23AFC5E82904}" dt="2023-11-30T22:35:24.574" v="18062" actId="21"/>
          <ac:spMkLst>
            <pc:docMk/>
            <pc:sldMk cId="2173366317" sldId="320"/>
            <ac:spMk id="25" creationId="{BF737DA0-35CE-34C0-A652-B509FFDD1E56}"/>
          </ac:spMkLst>
        </pc:spChg>
        <pc:spChg chg="mod topLvl">
          <ac:chgData name="Diogo Pitadas Fernandes" userId="e766bbdc-3518-43c2-afcf-bd6e471c3763" providerId="ADAL" clId="{53DB5FA3-E0FC-45E2-A613-23AFC5E82904}" dt="2023-12-03T12:33:00.631" v="26014" actId="165"/>
          <ac:spMkLst>
            <pc:docMk/>
            <pc:sldMk cId="2173366317" sldId="320"/>
            <ac:spMk id="26" creationId="{65AB9985-CD53-2F1E-5180-0165B792B426}"/>
          </ac:spMkLst>
        </pc:spChg>
        <pc:spChg chg="add mod ord">
          <ac:chgData name="Diogo Pitadas Fernandes" userId="e766bbdc-3518-43c2-afcf-bd6e471c3763" providerId="ADAL" clId="{53DB5FA3-E0FC-45E2-A613-23AFC5E82904}" dt="2023-12-03T15:39:56.489" v="27557" actId="171"/>
          <ac:spMkLst>
            <pc:docMk/>
            <pc:sldMk cId="2173366317" sldId="320"/>
            <ac:spMk id="27" creationId="{4556AF73-DC66-F955-1D16-694240CD16A2}"/>
          </ac:spMkLst>
        </pc:spChg>
        <pc:spChg chg="add del mod topLvl">
          <ac:chgData name="Diogo Pitadas Fernandes" userId="e766bbdc-3518-43c2-afcf-bd6e471c3763" providerId="ADAL" clId="{53DB5FA3-E0FC-45E2-A613-23AFC5E82904}" dt="2023-12-03T15:36:56.469" v="27532" actId="1035"/>
          <ac:spMkLst>
            <pc:docMk/>
            <pc:sldMk cId="2173366317" sldId="320"/>
            <ac:spMk id="28" creationId="{FAB102F4-A984-49F6-3786-83DBC6CD9C14}"/>
          </ac:spMkLst>
        </pc:spChg>
        <pc:spChg chg="mod topLvl">
          <ac:chgData name="Diogo Pitadas Fernandes" userId="e766bbdc-3518-43c2-afcf-bd6e471c3763" providerId="ADAL" clId="{53DB5FA3-E0FC-45E2-A613-23AFC5E82904}" dt="2023-12-03T12:33:00.631" v="26014" actId="165"/>
          <ac:spMkLst>
            <pc:docMk/>
            <pc:sldMk cId="2173366317" sldId="320"/>
            <ac:spMk id="30" creationId="{43726B70-E4A1-FE0D-5561-1D11140FB1CF}"/>
          </ac:spMkLst>
        </pc:spChg>
        <pc:spChg chg="mod topLvl">
          <ac:chgData name="Diogo Pitadas Fernandes" userId="e766bbdc-3518-43c2-afcf-bd6e471c3763" providerId="ADAL" clId="{53DB5FA3-E0FC-45E2-A613-23AFC5E82904}" dt="2023-12-03T12:33:00.631" v="26014" actId="165"/>
          <ac:spMkLst>
            <pc:docMk/>
            <pc:sldMk cId="2173366317" sldId="320"/>
            <ac:spMk id="31" creationId="{D0A7B27F-7DD2-668D-8E67-D0D8FE76282F}"/>
          </ac:spMkLst>
        </pc:spChg>
        <pc:spChg chg="mod topLvl">
          <ac:chgData name="Diogo Pitadas Fernandes" userId="e766bbdc-3518-43c2-afcf-bd6e471c3763" providerId="ADAL" clId="{53DB5FA3-E0FC-45E2-A613-23AFC5E82904}" dt="2023-12-03T12:32:41.550" v="26013" actId="165"/>
          <ac:spMkLst>
            <pc:docMk/>
            <pc:sldMk cId="2173366317" sldId="320"/>
            <ac:spMk id="32" creationId="{616050EE-1A9A-CDB4-BE09-B31E68D98D15}"/>
          </ac:spMkLst>
        </pc:spChg>
        <pc:spChg chg="del mod">
          <ac:chgData name="Diogo Pitadas Fernandes" userId="e766bbdc-3518-43c2-afcf-bd6e471c3763" providerId="ADAL" clId="{53DB5FA3-E0FC-45E2-A613-23AFC5E82904}" dt="2023-12-01T10:12:40.167" v="18694" actId="478"/>
          <ac:spMkLst>
            <pc:docMk/>
            <pc:sldMk cId="2173366317" sldId="320"/>
            <ac:spMk id="34" creationId="{2B099422-DEAD-0589-72C9-8B8598E2A235}"/>
          </ac:spMkLst>
        </pc:spChg>
        <pc:spChg chg="del">
          <ac:chgData name="Diogo Pitadas Fernandes" userId="e766bbdc-3518-43c2-afcf-bd6e471c3763" providerId="ADAL" clId="{53DB5FA3-E0FC-45E2-A613-23AFC5E82904}" dt="2023-12-01T10:12:41.156" v="18695" actId="478"/>
          <ac:spMkLst>
            <pc:docMk/>
            <pc:sldMk cId="2173366317" sldId="320"/>
            <ac:spMk id="35" creationId="{ED2055FD-6E8A-4B80-D4DB-E1F1E0901CC9}"/>
          </ac:spMkLst>
        </pc:spChg>
        <pc:spChg chg="mod topLvl">
          <ac:chgData name="Diogo Pitadas Fernandes" userId="e766bbdc-3518-43c2-afcf-bd6e471c3763" providerId="ADAL" clId="{53DB5FA3-E0FC-45E2-A613-23AFC5E82904}" dt="2023-12-03T12:34:24.399" v="26116" actId="14100"/>
          <ac:spMkLst>
            <pc:docMk/>
            <pc:sldMk cId="2173366317" sldId="320"/>
            <ac:spMk id="40" creationId="{F12E5373-F7B4-04C3-D8CE-4D4C4E611B15}"/>
          </ac:spMkLst>
        </pc:spChg>
        <pc:spChg chg="mod topLvl">
          <ac:chgData name="Diogo Pitadas Fernandes" userId="e766bbdc-3518-43c2-afcf-bd6e471c3763" providerId="ADAL" clId="{53DB5FA3-E0FC-45E2-A613-23AFC5E82904}" dt="2023-12-03T12:34:34.026" v="26117" actId="14100"/>
          <ac:spMkLst>
            <pc:docMk/>
            <pc:sldMk cId="2173366317" sldId="320"/>
            <ac:spMk id="41" creationId="{FBDD5F3B-EAE5-DE70-B345-F0732F297C14}"/>
          </ac:spMkLst>
        </pc:spChg>
        <pc:spChg chg="del mod">
          <ac:chgData name="Diogo Pitadas Fernandes" userId="e766bbdc-3518-43c2-afcf-bd6e471c3763" providerId="ADAL" clId="{53DB5FA3-E0FC-45E2-A613-23AFC5E82904}" dt="2023-12-01T10:12:55.492" v="18700" actId="478"/>
          <ac:spMkLst>
            <pc:docMk/>
            <pc:sldMk cId="2173366317" sldId="320"/>
            <ac:spMk id="42" creationId="{D59319B8-56A2-D4BD-5940-6CCB99C76B0F}"/>
          </ac:spMkLst>
        </pc:spChg>
        <pc:spChg chg="del">
          <ac:chgData name="Diogo Pitadas Fernandes" userId="e766bbdc-3518-43c2-afcf-bd6e471c3763" providerId="ADAL" clId="{53DB5FA3-E0FC-45E2-A613-23AFC5E82904}" dt="2023-12-01T10:12:18.373" v="18686" actId="478"/>
          <ac:spMkLst>
            <pc:docMk/>
            <pc:sldMk cId="2173366317" sldId="320"/>
            <ac:spMk id="43" creationId="{3C7CBE00-5EBA-3D28-F8FC-A386574B343E}"/>
          </ac:spMkLst>
        </pc:spChg>
        <pc:spChg chg="del">
          <ac:chgData name="Diogo Pitadas Fernandes" userId="e766bbdc-3518-43c2-afcf-bd6e471c3763" providerId="ADAL" clId="{53DB5FA3-E0FC-45E2-A613-23AFC5E82904}" dt="2023-12-01T10:12:39.200" v="18693" actId="478"/>
          <ac:spMkLst>
            <pc:docMk/>
            <pc:sldMk cId="2173366317" sldId="320"/>
            <ac:spMk id="44" creationId="{5EAB4AFA-2B1E-AF90-CAA1-8BA274AA048F}"/>
          </ac:spMkLst>
        </pc:spChg>
        <pc:spChg chg="del">
          <ac:chgData name="Diogo Pitadas Fernandes" userId="e766bbdc-3518-43c2-afcf-bd6e471c3763" providerId="ADAL" clId="{53DB5FA3-E0FC-45E2-A613-23AFC5E82904}" dt="2023-12-01T10:12:37.536" v="18691" actId="478"/>
          <ac:spMkLst>
            <pc:docMk/>
            <pc:sldMk cId="2173366317" sldId="320"/>
            <ac:spMk id="45" creationId="{9561240C-F7C2-38F0-5F59-2D87F59DADAF}"/>
          </ac:spMkLst>
        </pc:spChg>
        <pc:spChg chg="del">
          <ac:chgData name="Diogo Pitadas Fernandes" userId="e766bbdc-3518-43c2-afcf-bd6e471c3763" providerId="ADAL" clId="{53DB5FA3-E0FC-45E2-A613-23AFC5E82904}" dt="2023-12-01T10:14:39.196" v="18720" actId="478"/>
          <ac:spMkLst>
            <pc:docMk/>
            <pc:sldMk cId="2173366317" sldId="320"/>
            <ac:spMk id="46" creationId="{82D7916C-50C3-3BD5-83FC-D01513201A6A}"/>
          </ac:spMkLst>
        </pc:spChg>
        <pc:spChg chg="add mod">
          <ac:chgData name="Diogo Pitadas Fernandes" userId="e766bbdc-3518-43c2-afcf-bd6e471c3763" providerId="ADAL" clId="{53DB5FA3-E0FC-45E2-A613-23AFC5E82904}" dt="2023-12-03T12:33:43.501" v="26113" actId="1037"/>
          <ac:spMkLst>
            <pc:docMk/>
            <pc:sldMk cId="2173366317" sldId="320"/>
            <ac:spMk id="50" creationId="{2AFE1620-CE90-2A34-699D-F425F2B7DA6A}"/>
          </ac:spMkLst>
        </pc:spChg>
        <pc:spChg chg="add mod">
          <ac:chgData name="Diogo Pitadas Fernandes" userId="e766bbdc-3518-43c2-afcf-bd6e471c3763" providerId="ADAL" clId="{53DB5FA3-E0FC-45E2-A613-23AFC5E82904}" dt="2023-12-03T15:24:00.887" v="27088" actId="113"/>
          <ac:spMkLst>
            <pc:docMk/>
            <pc:sldMk cId="2173366317" sldId="320"/>
            <ac:spMk id="51" creationId="{62A3D325-92A0-9041-30F0-BB7FAC3DE7D0}"/>
          </ac:spMkLst>
        </pc:spChg>
        <pc:spChg chg="add mod">
          <ac:chgData name="Diogo Pitadas Fernandes" userId="e766bbdc-3518-43c2-afcf-bd6e471c3763" providerId="ADAL" clId="{53DB5FA3-E0FC-45E2-A613-23AFC5E82904}" dt="2023-12-03T12:33:43.501" v="26113" actId="1037"/>
          <ac:spMkLst>
            <pc:docMk/>
            <pc:sldMk cId="2173366317" sldId="320"/>
            <ac:spMk id="52" creationId="{11829ED1-C000-DA95-252D-967DF623A1C0}"/>
          </ac:spMkLst>
        </pc:spChg>
        <pc:spChg chg="add mod">
          <ac:chgData name="Diogo Pitadas Fernandes" userId="e766bbdc-3518-43c2-afcf-bd6e471c3763" providerId="ADAL" clId="{53DB5FA3-E0FC-45E2-A613-23AFC5E82904}" dt="2023-12-03T12:33:43.501" v="26113" actId="1037"/>
          <ac:spMkLst>
            <pc:docMk/>
            <pc:sldMk cId="2173366317" sldId="320"/>
            <ac:spMk id="53" creationId="{72A06269-BFAF-CB6D-81B7-237BEC087172}"/>
          </ac:spMkLst>
        </pc:spChg>
        <pc:spChg chg="mod topLvl">
          <ac:chgData name="Diogo Pitadas Fernandes" userId="e766bbdc-3518-43c2-afcf-bd6e471c3763" providerId="ADAL" clId="{53DB5FA3-E0FC-45E2-A613-23AFC5E82904}" dt="2023-12-03T12:53:57.408" v="26325" actId="1076"/>
          <ac:spMkLst>
            <pc:docMk/>
            <pc:sldMk cId="2173366317" sldId="320"/>
            <ac:spMk id="55" creationId="{1567D259-6BCE-DB15-E3FC-3B4B7600BE70}"/>
          </ac:spMkLst>
        </pc:spChg>
        <pc:spChg chg="add mod">
          <ac:chgData name="Diogo Pitadas Fernandes" userId="e766bbdc-3518-43c2-afcf-bd6e471c3763" providerId="ADAL" clId="{53DB5FA3-E0FC-45E2-A613-23AFC5E82904}" dt="2023-12-03T12:33:43.501" v="26113" actId="1037"/>
          <ac:spMkLst>
            <pc:docMk/>
            <pc:sldMk cId="2173366317" sldId="320"/>
            <ac:spMk id="57" creationId="{9A803C84-1CD0-0D8D-C71D-219B508C3C3F}"/>
          </ac:spMkLst>
        </pc:spChg>
        <pc:spChg chg="add del mod">
          <ac:chgData name="Diogo Pitadas Fernandes" userId="e766bbdc-3518-43c2-afcf-bd6e471c3763" providerId="ADAL" clId="{53DB5FA3-E0FC-45E2-A613-23AFC5E82904}" dt="2023-12-03T12:55:13.897" v="26334"/>
          <ac:spMkLst>
            <pc:docMk/>
            <pc:sldMk cId="2173366317" sldId="320"/>
            <ac:spMk id="60" creationId="{36210A57-51FD-69DB-CA01-BD9AE2ECEDFD}"/>
          </ac:spMkLst>
        </pc:spChg>
        <pc:spChg chg="add del mod">
          <ac:chgData name="Diogo Pitadas Fernandes" userId="e766bbdc-3518-43c2-afcf-bd6e471c3763" providerId="ADAL" clId="{53DB5FA3-E0FC-45E2-A613-23AFC5E82904}" dt="2023-12-03T12:55:13.897" v="26334"/>
          <ac:spMkLst>
            <pc:docMk/>
            <pc:sldMk cId="2173366317" sldId="320"/>
            <ac:spMk id="61" creationId="{1BD8BF37-A0AE-8494-F8BC-299BF1687FA5}"/>
          </ac:spMkLst>
        </pc:spChg>
        <pc:spChg chg="add mod">
          <ac:chgData name="Diogo Pitadas Fernandes" userId="e766bbdc-3518-43c2-afcf-bd6e471c3763" providerId="ADAL" clId="{53DB5FA3-E0FC-45E2-A613-23AFC5E82904}" dt="2023-12-03T12:55:57.161" v="26446" actId="14100"/>
          <ac:spMkLst>
            <pc:docMk/>
            <pc:sldMk cId="2173366317" sldId="320"/>
            <ac:spMk id="62" creationId="{78C45970-F851-3633-9850-DCD7111D1BDB}"/>
          </ac:spMkLst>
        </pc:spChg>
        <pc:spChg chg="add mod">
          <ac:chgData name="Diogo Pitadas Fernandes" userId="e766bbdc-3518-43c2-afcf-bd6e471c3763" providerId="ADAL" clId="{53DB5FA3-E0FC-45E2-A613-23AFC5E82904}" dt="2023-12-03T15:36:40.796" v="27528" actId="113"/>
          <ac:spMkLst>
            <pc:docMk/>
            <pc:sldMk cId="2173366317" sldId="320"/>
            <ac:spMk id="63" creationId="{02F626F7-158B-53FE-2E74-BC83CE3852AD}"/>
          </ac:spMkLst>
        </pc:spChg>
        <pc:spChg chg="add mod">
          <ac:chgData name="Diogo Pitadas Fernandes" userId="e766bbdc-3518-43c2-afcf-bd6e471c3763" providerId="ADAL" clId="{53DB5FA3-E0FC-45E2-A613-23AFC5E82904}" dt="2023-12-03T13:39:52.248" v="26451" actId="14100"/>
          <ac:spMkLst>
            <pc:docMk/>
            <pc:sldMk cId="2173366317" sldId="320"/>
            <ac:spMk id="64" creationId="{C87845CD-A458-126E-DD1D-2F752B677087}"/>
          </ac:spMkLst>
        </pc:spChg>
        <pc:spChg chg="mod">
          <ac:chgData name="Diogo Pitadas Fernandes" userId="e766bbdc-3518-43c2-afcf-bd6e471c3763" providerId="ADAL" clId="{53DB5FA3-E0FC-45E2-A613-23AFC5E82904}" dt="2023-11-30T18:35:00.691" v="16781" actId="20577"/>
          <ac:spMkLst>
            <pc:docMk/>
            <pc:sldMk cId="2173366317" sldId="320"/>
            <ac:spMk id="65" creationId="{295F50F7-39F1-459A-83EA-1AE370A98681}"/>
          </ac:spMkLst>
        </pc:spChg>
        <pc:spChg chg="add del mod topLvl">
          <ac:chgData name="Diogo Pitadas Fernandes" userId="e766bbdc-3518-43c2-afcf-bd6e471c3763" providerId="ADAL" clId="{53DB5FA3-E0FC-45E2-A613-23AFC5E82904}" dt="2023-11-30T18:38:09.337" v="16839" actId="478"/>
          <ac:spMkLst>
            <pc:docMk/>
            <pc:sldMk cId="2173366317" sldId="320"/>
            <ac:spMk id="67" creationId="{1CD70885-A33E-4FDA-9BF5-395339D66A36}"/>
          </ac:spMkLst>
        </pc:spChg>
        <pc:spChg chg="mod topLvl">
          <ac:chgData name="Diogo Pitadas Fernandes" userId="e766bbdc-3518-43c2-afcf-bd6e471c3763" providerId="ADAL" clId="{53DB5FA3-E0FC-45E2-A613-23AFC5E82904}" dt="2023-12-03T12:33:00.631" v="26014" actId="165"/>
          <ac:spMkLst>
            <pc:docMk/>
            <pc:sldMk cId="2173366317" sldId="320"/>
            <ac:spMk id="181" creationId="{F6D014FF-4ADD-3EF1-EC0C-DA44802AA34A}"/>
          </ac:spMkLst>
        </pc:spChg>
        <pc:spChg chg="mod topLvl">
          <ac:chgData name="Diogo Pitadas Fernandes" userId="e766bbdc-3518-43c2-afcf-bd6e471c3763" providerId="ADAL" clId="{53DB5FA3-E0FC-45E2-A613-23AFC5E82904}" dt="2023-12-03T12:34:05.512" v="26115" actId="14100"/>
          <ac:spMkLst>
            <pc:docMk/>
            <pc:sldMk cId="2173366317" sldId="320"/>
            <ac:spMk id="182" creationId="{6A383BAF-F97B-5DAE-E8C7-47F86996163F}"/>
          </ac:spMkLst>
        </pc:spChg>
        <pc:spChg chg="mod ord topLvl">
          <ac:chgData name="Diogo Pitadas Fernandes" userId="e766bbdc-3518-43c2-afcf-bd6e471c3763" providerId="ADAL" clId="{53DB5FA3-E0FC-45E2-A613-23AFC5E82904}" dt="2023-12-03T15:38:33.759" v="27542" actId="167"/>
          <ac:spMkLst>
            <pc:docMk/>
            <pc:sldMk cId="2173366317" sldId="320"/>
            <ac:spMk id="183" creationId="{20863C1F-29AF-F8C8-9E0D-AF73D0352DDD}"/>
          </ac:spMkLst>
        </pc:spChg>
        <pc:spChg chg="mod topLvl">
          <ac:chgData name="Diogo Pitadas Fernandes" userId="e766bbdc-3518-43c2-afcf-bd6e471c3763" providerId="ADAL" clId="{53DB5FA3-E0FC-45E2-A613-23AFC5E82904}" dt="2023-12-03T12:34:41.498" v="26118" actId="14100"/>
          <ac:spMkLst>
            <pc:docMk/>
            <pc:sldMk cId="2173366317" sldId="320"/>
            <ac:spMk id="184" creationId="{AA7DDB5B-16F0-D015-CF5C-BBE88F4B9BA4}"/>
          </ac:spMkLst>
        </pc:spChg>
        <pc:spChg chg="mod topLvl">
          <ac:chgData name="Diogo Pitadas Fernandes" userId="e766bbdc-3518-43c2-afcf-bd6e471c3763" providerId="ADAL" clId="{53DB5FA3-E0FC-45E2-A613-23AFC5E82904}" dt="2023-12-03T12:33:00.631" v="26014" actId="165"/>
          <ac:spMkLst>
            <pc:docMk/>
            <pc:sldMk cId="2173366317" sldId="320"/>
            <ac:spMk id="185" creationId="{ED25C2B0-4896-8E53-0AB8-FCFE99BE24FC}"/>
          </ac:spMkLst>
        </pc:spChg>
        <pc:spChg chg="mod topLvl">
          <ac:chgData name="Diogo Pitadas Fernandes" userId="e766bbdc-3518-43c2-afcf-bd6e471c3763" providerId="ADAL" clId="{53DB5FA3-E0FC-45E2-A613-23AFC5E82904}" dt="2023-12-03T12:33:00.631" v="26014" actId="165"/>
          <ac:spMkLst>
            <pc:docMk/>
            <pc:sldMk cId="2173366317" sldId="320"/>
            <ac:spMk id="188" creationId="{EDC503BD-DA3F-F26F-A00F-08FB1FBFDC33}"/>
          </ac:spMkLst>
        </pc:spChg>
        <pc:spChg chg="mod topLvl">
          <ac:chgData name="Diogo Pitadas Fernandes" userId="e766bbdc-3518-43c2-afcf-bd6e471c3763" providerId="ADAL" clId="{53DB5FA3-E0FC-45E2-A613-23AFC5E82904}" dt="2023-12-03T12:33:00.631" v="26014" actId="165"/>
          <ac:spMkLst>
            <pc:docMk/>
            <pc:sldMk cId="2173366317" sldId="320"/>
            <ac:spMk id="190" creationId="{2092C7F6-15ED-3B16-A6A3-DEDB7C3EAD28}"/>
          </ac:spMkLst>
        </pc:spChg>
        <pc:grpChg chg="add mod topLvl">
          <ac:chgData name="Diogo Pitadas Fernandes" userId="e766bbdc-3518-43c2-afcf-bd6e471c3763" providerId="ADAL" clId="{53DB5FA3-E0FC-45E2-A613-23AFC5E82904}" dt="2023-12-03T12:33:00.631" v="26014" actId="165"/>
          <ac:grpSpMkLst>
            <pc:docMk/>
            <pc:sldMk cId="2173366317" sldId="320"/>
            <ac:grpSpMk id="11" creationId="{6FAD74AC-EBF7-48FC-6919-FCE151A033BE}"/>
          </ac:grpSpMkLst>
        </pc:grpChg>
        <pc:grpChg chg="add mod topLvl">
          <ac:chgData name="Diogo Pitadas Fernandes" userId="e766bbdc-3518-43c2-afcf-bd6e471c3763" providerId="ADAL" clId="{53DB5FA3-E0FC-45E2-A613-23AFC5E82904}" dt="2023-12-03T12:33:00.631" v="26014" actId="165"/>
          <ac:grpSpMkLst>
            <pc:docMk/>
            <pc:sldMk cId="2173366317" sldId="320"/>
            <ac:grpSpMk id="18" creationId="{F3EA5A0A-5F7E-8DF7-3620-31BE92FACA52}"/>
          </ac:grpSpMkLst>
        </pc:grpChg>
        <pc:grpChg chg="add del mod topLvl">
          <ac:chgData name="Diogo Pitadas Fernandes" userId="e766bbdc-3518-43c2-afcf-bd6e471c3763" providerId="ADAL" clId="{53DB5FA3-E0FC-45E2-A613-23AFC5E82904}" dt="2023-12-03T12:33:00.631" v="26014" actId="165"/>
          <ac:grpSpMkLst>
            <pc:docMk/>
            <pc:sldMk cId="2173366317" sldId="320"/>
            <ac:grpSpMk id="29" creationId="{DCA49542-BEEF-5069-F36B-625B3EF15111}"/>
          </ac:grpSpMkLst>
        </pc:grpChg>
        <pc:grpChg chg="add del mod">
          <ac:chgData name="Diogo Pitadas Fernandes" userId="e766bbdc-3518-43c2-afcf-bd6e471c3763" providerId="ADAL" clId="{53DB5FA3-E0FC-45E2-A613-23AFC5E82904}" dt="2023-12-03T12:32:41.550" v="26013" actId="165"/>
          <ac:grpSpMkLst>
            <pc:docMk/>
            <pc:sldMk cId="2173366317" sldId="320"/>
            <ac:grpSpMk id="33" creationId="{C0EAD2E3-F185-4F22-3464-D7C18D570669}"/>
          </ac:grpSpMkLst>
        </pc:grpChg>
        <pc:grpChg chg="add del">
          <ac:chgData name="Diogo Pitadas Fernandes" userId="e766bbdc-3518-43c2-afcf-bd6e471c3763" providerId="ADAL" clId="{53DB5FA3-E0FC-45E2-A613-23AFC5E82904}" dt="2023-12-01T10:12:14.547" v="18685" actId="478"/>
          <ac:grpSpMkLst>
            <pc:docMk/>
            <pc:sldMk cId="2173366317" sldId="320"/>
            <ac:grpSpMk id="37" creationId="{AD363A35-FE48-5B8E-AC45-64B7C82304D1}"/>
          </ac:grpSpMkLst>
        </pc:grpChg>
        <pc:grpChg chg="del">
          <ac:chgData name="Diogo Pitadas Fernandes" userId="e766bbdc-3518-43c2-afcf-bd6e471c3763" providerId="ADAL" clId="{53DB5FA3-E0FC-45E2-A613-23AFC5E82904}" dt="2023-11-30T18:35:45.759" v="16792" actId="478"/>
          <ac:grpSpMkLst>
            <pc:docMk/>
            <pc:sldMk cId="2173366317" sldId="320"/>
            <ac:grpSpMk id="38" creationId="{81739855-C2EF-3036-2634-6E9A1AA3690B}"/>
          </ac:grpSpMkLst>
        </pc:grpChg>
        <pc:grpChg chg="del">
          <ac:chgData name="Diogo Pitadas Fernandes" userId="e766bbdc-3518-43c2-afcf-bd6e471c3763" providerId="ADAL" clId="{53DB5FA3-E0FC-45E2-A613-23AFC5E82904}" dt="2023-11-30T18:35:43.736" v="16791" actId="478"/>
          <ac:grpSpMkLst>
            <pc:docMk/>
            <pc:sldMk cId="2173366317" sldId="320"/>
            <ac:grpSpMk id="39" creationId="{0F4B1ED8-DFF2-6538-2826-23F5C38CFD7E}"/>
          </ac:grpSpMkLst>
        </pc:grpChg>
        <pc:grpChg chg="add del mod">
          <ac:chgData name="Diogo Pitadas Fernandes" userId="e766bbdc-3518-43c2-afcf-bd6e471c3763" providerId="ADAL" clId="{53DB5FA3-E0FC-45E2-A613-23AFC5E82904}" dt="2023-12-03T12:35:14.357" v="26119" actId="478"/>
          <ac:grpSpMkLst>
            <pc:docMk/>
            <pc:sldMk cId="2173366317" sldId="320"/>
            <ac:grpSpMk id="54" creationId="{DB8EBAA5-15A4-9B7B-E5A1-69BE6B3F844B}"/>
          </ac:grpSpMkLst>
        </pc:grpChg>
        <pc:picChg chg="mod topLvl">
          <ac:chgData name="Diogo Pitadas Fernandes" userId="e766bbdc-3518-43c2-afcf-bd6e471c3763" providerId="ADAL" clId="{53DB5FA3-E0FC-45E2-A613-23AFC5E82904}" dt="2023-11-30T18:38:09.337" v="16839" actId="478"/>
          <ac:picMkLst>
            <pc:docMk/>
            <pc:sldMk cId="2173366317" sldId="320"/>
            <ac:picMk id="12" creationId="{3180FA04-1E33-4FD5-01D4-4162BBFBAB62}"/>
          </ac:picMkLst>
        </pc:picChg>
        <pc:picChg chg="mod">
          <ac:chgData name="Diogo Pitadas Fernandes" userId="e766bbdc-3518-43c2-afcf-bd6e471c3763" providerId="ADAL" clId="{53DB5FA3-E0FC-45E2-A613-23AFC5E82904}" dt="2023-12-03T12:33:00.631" v="26014" actId="165"/>
          <ac:picMkLst>
            <pc:docMk/>
            <pc:sldMk cId="2173366317" sldId="320"/>
            <ac:picMk id="15" creationId="{F2F881C7-4B31-5191-F5F0-7BAF72FA67A8}"/>
          </ac:picMkLst>
        </pc:picChg>
        <pc:picChg chg="mod">
          <ac:chgData name="Diogo Pitadas Fernandes" userId="e766bbdc-3518-43c2-afcf-bd6e471c3763" providerId="ADAL" clId="{53DB5FA3-E0FC-45E2-A613-23AFC5E82904}" dt="2023-12-03T12:33:00.631" v="26014" actId="165"/>
          <ac:picMkLst>
            <pc:docMk/>
            <pc:sldMk cId="2173366317" sldId="320"/>
            <ac:picMk id="22" creationId="{1A1AB07E-C799-EF0F-AB7D-D82ABF0AC5A8}"/>
          </ac:picMkLst>
        </pc:picChg>
        <pc:picChg chg="add del mod">
          <ac:chgData name="Diogo Pitadas Fernandes" userId="e766bbdc-3518-43c2-afcf-bd6e471c3763" providerId="ADAL" clId="{53DB5FA3-E0FC-45E2-A613-23AFC5E82904}" dt="2023-12-02T16:20:15.973" v="22355" actId="21"/>
          <ac:picMkLst>
            <pc:docMk/>
            <pc:sldMk cId="2173366317" sldId="320"/>
            <ac:picMk id="36" creationId="{4DF31064-16CB-A16E-554A-8C9B8A0B5736}"/>
          </ac:picMkLst>
        </pc:picChg>
        <pc:picChg chg="add del mod">
          <ac:chgData name="Diogo Pitadas Fernandes" userId="e766bbdc-3518-43c2-afcf-bd6e471c3763" providerId="ADAL" clId="{53DB5FA3-E0FC-45E2-A613-23AFC5E82904}" dt="2023-12-02T16:20:15.973" v="22355" actId="21"/>
          <ac:picMkLst>
            <pc:docMk/>
            <pc:sldMk cId="2173366317" sldId="320"/>
            <ac:picMk id="47" creationId="{905DB571-0E0C-0997-4630-A51D88560EB7}"/>
          </ac:picMkLst>
        </pc:picChg>
        <pc:picChg chg="add del mod">
          <ac:chgData name="Diogo Pitadas Fernandes" userId="e766bbdc-3518-43c2-afcf-bd6e471c3763" providerId="ADAL" clId="{53DB5FA3-E0FC-45E2-A613-23AFC5E82904}" dt="2023-12-02T16:20:15.973" v="22355" actId="21"/>
          <ac:picMkLst>
            <pc:docMk/>
            <pc:sldMk cId="2173366317" sldId="320"/>
            <ac:picMk id="48" creationId="{A678DAAB-0AFC-C353-B68C-B0A4E5D21D59}"/>
          </ac:picMkLst>
        </pc:picChg>
        <pc:picChg chg="add del mod">
          <ac:chgData name="Diogo Pitadas Fernandes" userId="e766bbdc-3518-43c2-afcf-bd6e471c3763" providerId="ADAL" clId="{53DB5FA3-E0FC-45E2-A613-23AFC5E82904}" dt="2023-12-02T16:20:15.973" v="22355" actId="21"/>
          <ac:picMkLst>
            <pc:docMk/>
            <pc:sldMk cId="2173366317" sldId="320"/>
            <ac:picMk id="49" creationId="{5CDCCEE8-83BF-6B4A-CA2E-50B67DABDB69}"/>
          </ac:picMkLst>
        </pc:picChg>
        <pc:picChg chg="del mod topLvl">
          <ac:chgData name="Diogo Pitadas Fernandes" userId="e766bbdc-3518-43c2-afcf-bd6e471c3763" providerId="ADAL" clId="{53DB5FA3-E0FC-45E2-A613-23AFC5E82904}" dt="2023-12-03T12:35:14.357" v="26119" actId="478"/>
          <ac:picMkLst>
            <pc:docMk/>
            <pc:sldMk cId="2173366317" sldId="320"/>
            <ac:picMk id="56" creationId="{9A1FE1E3-3B91-596D-A839-C15D4714F325}"/>
          </ac:picMkLst>
        </pc:picChg>
        <pc:picChg chg="add mod">
          <ac:chgData name="Diogo Pitadas Fernandes" userId="e766bbdc-3518-43c2-afcf-bd6e471c3763" providerId="ADAL" clId="{53DB5FA3-E0FC-45E2-A613-23AFC5E82904}" dt="2023-12-03T12:36:20.340" v="26320" actId="207"/>
          <ac:picMkLst>
            <pc:docMk/>
            <pc:sldMk cId="2173366317" sldId="320"/>
            <ac:picMk id="59" creationId="{276EE152-77F5-7658-1BCC-0D9783F187C2}"/>
          </ac:picMkLst>
        </pc:picChg>
        <pc:cxnChg chg="mod topLvl">
          <ac:chgData name="Diogo Pitadas Fernandes" userId="e766bbdc-3518-43c2-afcf-bd6e471c3763" providerId="ADAL" clId="{53DB5FA3-E0FC-45E2-A613-23AFC5E82904}" dt="2023-12-03T12:33:00.631" v="26014" actId="165"/>
          <ac:cxnSpMkLst>
            <pc:docMk/>
            <pc:sldMk cId="2173366317" sldId="320"/>
            <ac:cxnSpMk id="23" creationId="{8D779E1D-DEE4-953E-A882-8A61626306E6}"/>
          </ac:cxnSpMkLst>
        </pc:cxnChg>
        <pc:cxnChg chg="mod topLvl">
          <ac:chgData name="Diogo Pitadas Fernandes" userId="e766bbdc-3518-43c2-afcf-bd6e471c3763" providerId="ADAL" clId="{53DB5FA3-E0FC-45E2-A613-23AFC5E82904}" dt="2023-12-03T12:33:00.631" v="26014" actId="165"/>
          <ac:cxnSpMkLst>
            <pc:docMk/>
            <pc:sldMk cId="2173366317" sldId="320"/>
            <ac:cxnSpMk id="24" creationId="{BB227A1A-6EFB-400B-3417-C8C47B7BDAF0}"/>
          </ac:cxnSpMkLst>
        </pc:cxnChg>
      </pc:sldChg>
      <pc:sldChg chg="modSp add mod modShow">
        <pc:chgData name="Diogo Pitadas Fernandes" userId="e766bbdc-3518-43c2-afcf-bd6e471c3763" providerId="ADAL" clId="{53DB5FA3-E0FC-45E2-A613-23AFC5E82904}" dt="2023-12-01T18:53:21.794" v="21138" actId="729"/>
        <pc:sldMkLst>
          <pc:docMk/>
          <pc:sldMk cId="1572535996" sldId="321"/>
        </pc:sldMkLst>
        <pc:spChg chg="mod">
          <ac:chgData name="Diogo Pitadas Fernandes" userId="e766bbdc-3518-43c2-afcf-bd6e471c3763" providerId="ADAL" clId="{53DB5FA3-E0FC-45E2-A613-23AFC5E82904}" dt="2023-12-01T10:25:03.062" v="18746" actId="20577"/>
          <ac:spMkLst>
            <pc:docMk/>
            <pc:sldMk cId="1572535996" sldId="321"/>
            <ac:spMk id="372" creationId="{00000000-0000-0000-0000-000000000000}"/>
          </ac:spMkLst>
        </pc:spChg>
        <pc:spChg chg="mod">
          <ac:chgData name="Diogo Pitadas Fernandes" userId="e766bbdc-3518-43c2-afcf-bd6e471c3763" providerId="ADAL" clId="{53DB5FA3-E0FC-45E2-A613-23AFC5E82904}" dt="2023-12-01T18:52:29.219" v="21137" actId="20577"/>
          <ac:spMkLst>
            <pc:docMk/>
            <pc:sldMk cId="1572535996" sldId="321"/>
            <ac:spMk id="373" creationId="{00000000-0000-0000-0000-000000000000}"/>
          </ac:spMkLst>
        </pc:spChg>
      </pc:sldChg>
      <pc:sldChg chg="addSp delSp modSp add del mod">
        <pc:chgData name="Diogo Pitadas Fernandes" userId="e766bbdc-3518-43c2-afcf-bd6e471c3763" providerId="ADAL" clId="{53DB5FA3-E0FC-45E2-A613-23AFC5E82904}" dt="2023-11-30T17:52:29.718" v="15571" actId="47"/>
        <pc:sldMkLst>
          <pc:docMk/>
          <pc:sldMk cId="1998363877" sldId="321"/>
        </pc:sldMkLst>
        <pc:spChg chg="mod">
          <ac:chgData name="Diogo Pitadas Fernandes" userId="e766bbdc-3518-43c2-afcf-bd6e471c3763" providerId="ADAL" clId="{53DB5FA3-E0FC-45E2-A613-23AFC5E82904}" dt="2023-11-30T17:51:48.763" v="15550"/>
          <ac:spMkLst>
            <pc:docMk/>
            <pc:sldMk cId="1998363877" sldId="321"/>
            <ac:spMk id="2" creationId="{FCA265F7-13DF-B55D-C549-7767FE30FBA4}"/>
          </ac:spMkLst>
        </pc:spChg>
        <pc:spChg chg="del">
          <ac:chgData name="Diogo Pitadas Fernandes" userId="e766bbdc-3518-43c2-afcf-bd6e471c3763" providerId="ADAL" clId="{53DB5FA3-E0FC-45E2-A613-23AFC5E82904}" dt="2023-11-30T17:51:48.581" v="15549"/>
          <ac:spMkLst>
            <pc:docMk/>
            <pc:sldMk cId="1998363877" sldId="321"/>
            <ac:spMk id="3" creationId="{855AAC72-B916-F864-3B17-9DB4D2A328FA}"/>
          </ac:spMkLst>
        </pc:spChg>
        <pc:spChg chg="mod">
          <ac:chgData name="Diogo Pitadas Fernandes" userId="e766bbdc-3518-43c2-afcf-bd6e471c3763" providerId="ADAL" clId="{53DB5FA3-E0FC-45E2-A613-23AFC5E82904}" dt="2023-11-30T17:51:48.810" v="15553" actId="27636"/>
          <ac:spMkLst>
            <pc:docMk/>
            <pc:sldMk cId="1998363877" sldId="321"/>
            <ac:spMk id="4" creationId="{C19A9116-FFFD-C002-75E9-E8BF85E68601}"/>
          </ac:spMkLst>
        </pc:spChg>
        <pc:picChg chg="add mod">
          <ac:chgData name="Diogo Pitadas Fernandes" userId="e766bbdc-3518-43c2-afcf-bd6e471c3763" providerId="ADAL" clId="{53DB5FA3-E0FC-45E2-A613-23AFC5E82904}" dt="2023-11-30T17:51:48.581" v="15549"/>
          <ac:picMkLst>
            <pc:docMk/>
            <pc:sldMk cId="1998363877" sldId="321"/>
            <ac:picMk id="5" creationId="{255BC772-C81C-6B1E-CDA7-BF77A924B487}"/>
          </ac:picMkLst>
        </pc:picChg>
      </pc:sldChg>
      <pc:sldChg chg="addSp delSp modSp add del mod">
        <pc:chgData name="Diogo Pitadas Fernandes" userId="e766bbdc-3518-43c2-afcf-bd6e471c3763" providerId="ADAL" clId="{53DB5FA3-E0FC-45E2-A613-23AFC5E82904}" dt="2023-11-30T17:52:29.718" v="15571" actId="47"/>
        <pc:sldMkLst>
          <pc:docMk/>
          <pc:sldMk cId="287671097" sldId="322"/>
        </pc:sldMkLst>
        <pc:spChg chg="mod">
          <ac:chgData name="Diogo Pitadas Fernandes" userId="e766bbdc-3518-43c2-afcf-bd6e471c3763" providerId="ADAL" clId="{53DB5FA3-E0FC-45E2-A613-23AFC5E82904}" dt="2023-11-30T17:51:46.716" v="15545"/>
          <ac:spMkLst>
            <pc:docMk/>
            <pc:sldMk cId="287671097" sldId="322"/>
            <ac:spMk id="2" creationId="{FCA265F7-13DF-B55D-C549-7767FE30FBA4}"/>
          </ac:spMkLst>
        </pc:spChg>
        <pc:spChg chg="del">
          <ac:chgData name="Diogo Pitadas Fernandes" userId="e766bbdc-3518-43c2-afcf-bd6e471c3763" providerId="ADAL" clId="{53DB5FA3-E0FC-45E2-A613-23AFC5E82904}" dt="2023-11-30T17:51:46.711" v="15544"/>
          <ac:spMkLst>
            <pc:docMk/>
            <pc:sldMk cId="287671097" sldId="322"/>
            <ac:spMk id="3" creationId="{855AAC72-B916-F864-3B17-9DB4D2A328FA}"/>
          </ac:spMkLst>
        </pc:spChg>
        <pc:spChg chg="mod">
          <ac:chgData name="Diogo Pitadas Fernandes" userId="e766bbdc-3518-43c2-afcf-bd6e471c3763" providerId="ADAL" clId="{53DB5FA3-E0FC-45E2-A613-23AFC5E82904}" dt="2023-11-30T17:51:47.429" v="15548" actId="27636"/>
          <ac:spMkLst>
            <pc:docMk/>
            <pc:sldMk cId="287671097" sldId="322"/>
            <ac:spMk id="4" creationId="{C19A9116-FFFD-C002-75E9-E8BF85E68601}"/>
          </ac:spMkLst>
        </pc:spChg>
        <pc:picChg chg="add mod">
          <ac:chgData name="Diogo Pitadas Fernandes" userId="e766bbdc-3518-43c2-afcf-bd6e471c3763" providerId="ADAL" clId="{53DB5FA3-E0FC-45E2-A613-23AFC5E82904}" dt="2023-11-30T17:51:46.711" v="15544"/>
          <ac:picMkLst>
            <pc:docMk/>
            <pc:sldMk cId="287671097" sldId="322"/>
            <ac:picMk id="5" creationId="{9A01AE64-E9BE-3F38-4F5F-91778A19768B}"/>
          </ac:picMkLst>
        </pc:picChg>
      </pc:sldChg>
      <pc:sldChg chg="addSp delSp modSp add mod ord modNotesTx">
        <pc:chgData name="Diogo Pitadas Fernandes" userId="e766bbdc-3518-43c2-afcf-bd6e471c3763" providerId="ADAL" clId="{53DB5FA3-E0FC-45E2-A613-23AFC5E82904}" dt="2023-12-03T10:27:17.473" v="25145"/>
        <pc:sldMkLst>
          <pc:docMk/>
          <pc:sldMk cId="3382486333" sldId="322"/>
        </pc:sldMkLst>
        <pc:spChg chg="del">
          <ac:chgData name="Diogo Pitadas Fernandes" userId="e766bbdc-3518-43c2-afcf-bd6e471c3763" providerId="ADAL" clId="{53DB5FA3-E0FC-45E2-A613-23AFC5E82904}" dt="2023-12-01T10:43:53.706" v="19062" actId="478"/>
          <ac:spMkLst>
            <pc:docMk/>
            <pc:sldMk cId="3382486333" sldId="322"/>
            <ac:spMk id="2" creationId="{DCC992BB-71CF-5694-214C-4C042B7AAD28}"/>
          </ac:spMkLst>
        </pc:spChg>
        <pc:spChg chg="del">
          <ac:chgData name="Diogo Pitadas Fernandes" userId="e766bbdc-3518-43c2-afcf-bd6e471c3763" providerId="ADAL" clId="{53DB5FA3-E0FC-45E2-A613-23AFC5E82904}" dt="2023-12-01T10:43:55.956" v="19065" actId="478"/>
          <ac:spMkLst>
            <pc:docMk/>
            <pc:sldMk cId="3382486333" sldId="322"/>
            <ac:spMk id="5" creationId="{D99FFD27-F15A-778C-307D-89769DB04A77}"/>
          </ac:spMkLst>
        </pc:spChg>
        <pc:spChg chg="del">
          <ac:chgData name="Diogo Pitadas Fernandes" userId="e766bbdc-3518-43c2-afcf-bd6e471c3763" providerId="ADAL" clId="{53DB5FA3-E0FC-45E2-A613-23AFC5E82904}" dt="2023-12-01T10:43:54.359" v="19063" actId="478"/>
          <ac:spMkLst>
            <pc:docMk/>
            <pc:sldMk cId="3382486333" sldId="322"/>
            <ac:spMk id="6" creationId="{FE1A2C60-8B39-DF6E-9426-E5FE209D866B}"/>
          </ac:spMkLst>
        </pc:spChg>
        <pc:spChg chg="del">
          <ac:chgData name="Diogo Pitadas Fernandes" userId="e766bbdc-3518-43c2-afcf-bd6e471c3763" providerId="ADAL" clId="{53DB5FA3-E0FC-45E2-A613-23AFC5E82904}" dt="2023-12-01T10:43:59.852" v="19068" actId="478"/>
          <ac:spMkLst>
            <pc:docMk/>
            <pc:sldMk cId="3382486333" sldId="322"/>
            <ac:spMk id="7" creationId="{B0D61DEF-CD1B-A7B4-6AC4-FF4B71A2FB0F}"/>
          </ac:spMkLst>
        </pc:spChg>
        <pc:spChg chg="del">
          <ac:chgData name="Diogo Pitadas Fernandes" userId="e766bbdc-3518-43c2-afcf-bd6e471c3763" providerId="ADAL" clId="{53DB5FA3-E0FC-45E2-A613-23AFC5E82904}" dt="2023-12-01T10:43:55.596" v="19064" actId="478"/>
          <ac:spMkLst>
            <pc:docMk/>
            <pc:sldMk cId="3382486333" sldId="322"/>
            <ac:spMk id="8" creationId="{7604940A-3D0E-8CB7-2690-564E80EF5EB4}"/>
          </ac:spMkLst>
        </pc:spChg>
        <pc:spChg chg="del">
          <ac:chgData name="Diogo Pitadas Fernandes" userId="e766bbdc-3518-43c2-afcf-bd6e471c3763" providerId="ADAL" clId="{53DB5FA3-E0FC-45E2-A613-23AFC5E82904}" dt="2023-12-01T10:44:32.385" v="19091" actId="478"/>
          <ac:spMkLst>
            <pc:docMk/>
            <pc:sldMk cId="3382486333" sldId="322"/>
            <ac:spMk id="9" creationId="{C7C6A04A-D034-5EFB-2EA0-65CDC3EFB59B}"/>
          </ac:spMkLst>
        </pc:spChg>
        <pc:spChg chg="del">
          <ac:chgData name="Diogo Pitadas Fernandes" userId="e766bbdc-3518-43c2-afcf-bd6e471c3763" providerId="ADAL" clId="{53DB5FA3-E0FC-45E2-A613-23AFC5E82904}" dt="2023-12-01T10:43:52.898" v="19061" actId="478"/>
          <ac:spMkLst>
            <pc:docMk/>
            <pc:sldMk cId="3382486333" sldId="322"/>
            <ac:spMk id="11" creationId="{7675D59C-9C30-C418-2F2A-62A0E37E0DE4}"/>
          </ac:spMkLst>
        </pc:spChg>
        <pc:spChg chg="del">
          <ac:chgData name="Diogo Pitadas Fernandes" userId="e766bbdc-3518-43c2-afcf-bd6e471c3763" providerId="ADAL" clId="{53DB5FA3-E0FC-45E2-A613-23AFC5E82904}" dt="2023-12-01T10:44:21.203" v="19078" actId="478"/>
          <ac:spMkLst>
            <pc:docMk/>
            <pc:sldMk cId="3382486333" sldId="322"/>
            <ac:spMk id="12" creationId="{07531CF2-D651-60BE-3A9C-232DD9E9A1FD}"/>
          </ac:spMkLst>
        </pc:spChg>
        <pc:spChg chg="del">
          <ac:chgData name="Diogo Pitadas Fernandes" userId="e766bbdc-3518-43c2-afcf-bd6e471c3763" providerId="ADAL" clId="{53DB5FA3-E0FC-45E2-A613-23AFC5E82904}" dt="2023-12-01T10:44:30.631" v="19088" actId="478"/>
          <ac:spMkLst>
            <pc:docMk/>
            <pc:sldMk cId="3382486333" sldId="322"/>
            <ac:spMk id="14" creationId="{D138107D-F3EB-9B85-AD9C-A13CEA7EA32A}"/>
          </ac:spMkLst>
        </pc:spChg>
        <pc:spChg chg="del mod">
          <ac:chgData name="Diogo Pitadas Fernandes" userId="e766bbdc-3518-43c2-afcf-bd6e471c3763" providerId="ADAL" clId="{53DB5FA3-E0FC-45E2-A613-23AFC5E82904}" dt="2023-12-01T10:43:58.250" v="19067" actId="478"/>
          <ac:spMkLst>
            <pc:docMk/>
            <pc:sldMk cId="3382486333" sldId="322"/>
            <ac:spMk id="15" creationId="{6D83338E-765C-42B9-2743-F3C4CE837011}"/>
          </ac:spMkLst>
        </pc:spChg>
        <pc:spChg chg="mod">
          <ac:chgData name="Diogo Pitadas Fernandes" userId="e766bbdc-3518-43c2-afcf-bd6e471c3763" providerId="ADAL" clId="{53DB5FA3-E0FC-45E2-A613-23AFC5E82904}" dt="2023-12-01T10:44:13.400" v="19072"/>
          <ac:spMkLst>
            <pc:docMk/>
            <pc:sldMk cId="3382486333" sldId="322"/>
            <ac:spMk id="16" creationId="{1B891B2D-301D-BE14-2EE7-8336B758A8F5}"/>
          </ac:spMkLst>
        </pc:spChg>
        <pc:spChg chg="del mod">
          <ac:chgData name="Diogo Pitadas Fernandes" userId="e766bbdc-3518-43c2-afcf-bd6e471c3763" providerId="ADAL" clId="{53DB5FA3-E0FC-45E2-A613-23AFC5E82904}" dt="2023-12-01T10:44:27.866" v="19084" actId="478"/>
          <ac:spMkLst>
            <pc:docMk/>
            <pc:sldMk cId="3382486333" sldId="322"/>
            <ac:spMk id="18" creationId="{60201D83-7743-F83F-5F67-4C0806855F07}"/>
          </ac:spMkLst>
        </pc:spChg>
        <pc:spChg chg="del">
          <ac:chgData name="Diogo Pitadas Fernandes" userId="e766bbdc-3518-43c2-afcf-bd6e471c3763" providerId="ADAL" clId="{53DB5FA3-E0FC-45E2-A613-23AFC5E82904}" dt="2023-12-01T10:44:04.079" v="19071" actId="478"/>
          <ac:spMkLst>
            <pc:docMk/>
            <pc:sldMk cId="3382486333" sldId="322"/>
            <ac:spMk id="20" creationId="{477AAA6C-BEA2-9270-7EA6-2FADA2BF5F71}"/>
          </ac:spMkLst>
        </pc:spChg>
        <pc:spChg chg="del">
          <ac:chgData name="Diogo Pitadas Fernandes" userId="e766bbdc-3518-43c2-afcf-bd6e471c3763" providerId="ADAL" clId="{53DB5FA3-E0FC-45E2-A613-23AFC5E82904}" dt="2023-12-01T10:44:29.303" v="19086" actId="478"/>
          <ac:spMkLst>
            <pc:docMk/>
            <pc:sldMk cId="3382486333" sldId="322"/>
            <ac:spMk id="21" creationId="{20A67D35-6D42-A4BB-2DDB-5E4BA90565A0}"/>
          </ac:spMkLst>
        </pc:spChg>
        <pc:spChg chg="mod">
          <ac:chgData name="Diogo Pitadas Fernandes" userId="e766bbdc-3518-43c2-afcf-bd6e471c3763" providerId="ADAL" clId="{53DB5FA3-E0FC-45E2-A613-23AFC5E82904}" dt="2023-12-01T10:44:13.400" v="19072"/>
          <ac:spMkLst>
            <pc:docMk/>
            <pc:sldMk cId="3382486333" sldId="322"/>
            <ac:spMk id="26" creationId="{5C71FF02-9A28-6E45-E27C-21DF50CF1714}"/>
          </ac:spMkLst>
        </pc:spChg>
        <pc:spChg chg="mod">
          <ac:chgData name="Diogo Pitadas Fernandes" userId="e766bbdc-3518-43c2-afcf-bd6e471c3763" providerId="ADAL" clId="{53DB5FA3-E0FC-45E2-A613-23AFC5E82904}" dt="2023-12-01T10:44:13.400" v="19072"/>
          <ac:spMkLst>
            <pc:docMk/>
            <pc:sldMk cId="3382486333" sldId="322"/>
            <ac:spMk id="30" creationId="{484FB65D-DF85-747E-DB8C-AAE7CC72D79C}"/>
          </ac:spMkLst>
        </pc:spChg>
        <pc:spChg chg="mod">
          <ac:chgData name="Diogo Pitadas Fernandes" userId="e766bbdc-3518-43c2-afcf-bd6e471c3763" providerId="ADAL" clId="{53DB5FA3-E0FC-45E2-A613-23AFC5E82904}" dt="2023-12-01T10:44:13.400" v="19072"/>
          <ac:spMkLst>
            <pc:docMk/>
            <pc:sldMk cId="3382486333" sldId="322"/>
            <ac:spMk id="33" creationId="{27CCE1EE-A4B6-DD7F-37ED-73B2D32A50B1}"/>
          </ac:spMkLst>
        </pc:spChg>
        <pc:spChg chg="del mod">
          <ac:chgData name="Diogo Pitadas Fernandes" userId="e766bbdc-3518-43c2-afcf-bd6e471c3763" providerId="ADAL" clId="{53DB5FA3-E0FC-45E2-A613-23AFC5E82904}" dt="2023-12-01T10:44:23.789" v="19081" actId="478"/>
          <ac:spMkLst>
            <pc:docMk/>
            <pc:sldMk cId="3382486333" sldId="322"/>
            <ac:spMk id="35" creationId="{8CACD6B2-54BA-A529-CBC2-C8141D756E12}"/>
          </ac:spMkLst>
        </pc:spChg>
        <pc:spChg chg="mod">
          <ac:chgData name="Diogo Pitadas Fernandes" userId="e766bbdc-3518-43c2-afcf-bd6e471c3763" providerId="ADAL" clId="{53DB5FA3-E0FC-45E2-A613-23AFC5E82904}" dt="2023-12-01T10:44:13.400" v="19072"/>
          <ac:spMkLst>
            <pc:docMk/>
            <pc:sldMk cId="3382486333" sldId="322"/>
            <ac:spMk id="36" creationId="{E3EE916B-639F-9F8C-F101-534EB214D399}"/>
          </ac:spMkLst>
        </pc:spChg>
        <pc:spChg chg="mod">
          <ac:chgData name="Diogo Pitadas Fernandes" userId="e766bbdc-3518-43c2-afcf-bd6e471c3763" providerId="ADAL" clId="{53DB5FA3-E0FC-45E2-A613-23AFC5E82904}" dt="2023-12-01T10:44:13.400" v="19072"/>
          <ac:spMkLst>
            <pc:docMk/>
            <pc:sldMk cId="3382486333" sldId="322"/>
            <ac:spMk id="38" creationId="{473C2302-8519-00FB-8274-73FB761BAB7C}"/>
          </ac:spMkLst>
        </pc:spChg>
        <pc:spChg chg="del">
          <ac:chgData name="Diogo Pitadas Fernandes" userId="e766bbdc-3518-43c2-afcf-bd6e471c3763" providerId="ADAL" clId="{53DB5FA3-E0FC-45E2-A613-23AFC5E82904}" dt="2023-12-01T10:44:26.335" v="19082" actId="478"/>
          <ac:spMkLst>
            <pc:docMk/>
            <pc:sldMk cId="3382486333" sldId="322"/>
            <ac:spMk id="39" creationId="{C0E9DB6F-7E53-41E2-9207-A47F30D1E44C}"/>
          </ac:spMkLst>
        </pc:spChg>
        <pc:spChg chg="mod">
          <ac:chgData name="Diogo Pitadas Fernandes" userId="e766bbdc-3518-43c2-afcf-bd6e471c3763" providerId="ADAL" clId="{53DB5FA3-E0FC-45E2-A613-23AFC5E82904}" dt="2023-12-01T10:44:13.400" v="19072"/>
          <ac:spMkLst>
            <pc:docMk/>
            <pc:sldMk cId="3382486333" sldId="322"/>
            <ac:spMk id="41" creationId="{F611485D-6418-F74E-7238-8A4884B16A6A}"/>
          </ac:spMkLst>
        </pc:spChg>
        <pc:spChg chg="mod">
          <ac:chgData name="Diogo Pitadas Fernandes" userId="e766bbdc-3518-43c2-afcf-bd6e471c3763" providerId="ADAL" clId="{53DB5FA3-E0FC-45E2-A613-23AFC5E82904}" dt="2023-12-01T10:44:13.400" v="19072"/>
          <ac:spMkLst>
            <pc:docMk/>
            <pc:sldMk cId="3382486333" sldId="322"/>
            <ac:spMk id="42" creationId="{3FFDA011-E90D-2C3A-A124-2575DF5CFDBE}"/>
          </ac:spMkLst>
        </pc:spChg>
        <pc:spChg chg="del">
          <ac:chgData name="Diogo Pitadas Fernandes" userId="e766bbdc-3518-43c2-afcf-bd6e471c3763" providerId="ADAL" clId="{53DB5FA3-E0FC-45E2-A613-23AFC5E82904}" dt="2023-12-01T10:44:34.567" v="19093" actId="478"/>
          <ac:spMkLst>
            <pc:docMk/>
            <pc:sldMk cId="3382486333" sldId="322"/>
            <ac:spMk id="43" creationId="{9D2D8E17-28D3-F565-96B3-18C49AAB83C3}"/>
          </ac:spMkLst>
        </pc:spChg>
        <pc:spChg chg="mod">
          <ac:chgData name="Diogo Pitadas Fernandes" userId="e766bbdc-3518-43c2-afcf-bd6e471c3763" providerId="ADAL" clId="{53DB5FA3-E0FC-45E2-A613-23AFC5E82904}" dt="2023-12-01T10:44:13.400" v="19072"/>
          <ac:spMkLst>
            <pc:docMk/>
            <pc:sldMk cId="3382486333" sldId="322"/>
            <ac:spMk id="46" creationId="{C51CF70D-06C3-FB1F-A9B9-6961938BC51E}"/>
          </ac:spMkLst>
        </pc:spChg>
        <pc:spChg chg="del mod">
          <ac:chgData name="Diogo Pitadas Fernandes" userId="e766bbdc-3518-43c2-afcf-bd6e471c3763" providerId="ADAL" clId="{53DB5FA3-E0FC-45E2-A613-23AFC5E82904}" dt="2023-12-01T10:44:19.945" v="19077" actId="478"/>
          <ac:spMkLst>
            <pc:docMk/>
            <pc:sldMk cId="3382486333" sldId="322"/>
            <ac:spMk id="47" creationId="{D7F54F8E-6BFE-DBBC-F776-9185D36946BD}"/>
          </ac:spMkLst>
        </pc:spChg>
        <pc:spChg chg="del">
          <ac:chgData name="Diogo Pitadas Fernandes" userId="e766bbdc-3518-43c2-afcf-bd6e471c3763" providerId="ADAL" clId="{53DB5FA3-E0FC-45E2-A613-23AFC5E82904}" dt="2023-12-01T10:44:33.668" v="19092" actId="478"/>
          <ac:spMkLst>
            <pc:docMk/>
            <pc:sldMk cId="3382486333" sldId="322"/>
            <ac:spMk id="51" creationId="{39D97D41-35D3-3652-9EEA-730255A188EA}"/>
          </ac:spMkLst>
        </pc:spChg>
        <pc:spChg chg="add del mod">
          <ac:chgData name="Diogo Pitadas Fernandes" userId="e766bbdc-3518-43c2-afcf-bd6e471c3763" providerId="ADAL" clId="{53DB5FA3-E0FC-45E2-A613-23AFC5E82904}" dt="2023-12-01T10:45:00.986" v="19104" actId="478"/>
          <ac:spMkLst>
            <pc:docMk/>
            <pc:sldMk cId="3382486333" sldId="322"/>
            <ac:spMk id="52" creationId="{14A0F4CE-EB8D-D02A-C4F4-0F3E61D76526}"/>
          </ac:spMkLst>
        </pc:spChg>
        <pc:spChg chg="mod">
          <ac:chgData name="Diogo Pitadas Fernandes" userId="e766bbdc-3518-43c2-afcf-bd6e471c3763" providerId="ADAL" clId="{53DB5FA3-E0FC-45E2-A613-23AFC5E82904}" dt="2023-12-01T10:44:47.242" v="19097"/>
          <ac:spMkLst>
            <pc:docMk/>
            <pc:sldMk cId="3382486333" sldId="322"/>
            <ac:spMk id="53" creationId="{9CA35BE1-84A8-1A13-BA02-C2DB6BAEDB74}"/>
          </ac:spMkLst>
        </pc:spChg>
        <pc:spChg chg="mod">
          <ac:chgData name="Diogo Pitadas Fernandes" userId="e766bbdc-3518-43c2-afcf-bd6e471c3763" providerId="ADAL" clId="{53DB5FA3-E0FC-45E2-A613-23AFC5E82904}" dt="2023-12-01T10:44:47.242" v="19097"/>
          <ac:spMkLst>
            <pc:docMk/>
            <pc:sldMk cId="3382486333" sldId="322"/>
            <ac:spMk id="54" creationId="{B962E160-6A8D-F2C6-AD8D-24B7CC8F3897}"/>
          </ac:spMkLst>
        </pc:spChg>
        <pc:spChg chg="mod">
          <ac:chgData name="Diogo Pitadas Fernandes" userId="e766bbdc-3518-43c2-afcf-bd6e471c3763" providerId="ADAL" clId="{53DB5FA3-E0FC-45E2-A613-23AFC5E82904}" dt="2023-12-01T10:44:47.242" v="19097"/>
          <ac:spMkLst>
            <pc:docMk/>
            <pc:sldMk cId="3382486333" sldId="322"/>
            <ac:spMk id="55" creationId="{D5BD6E68-9DD1-E733-02B9-2592937457CA}"/>
          </ac:spMkLst>
        </pc:spChg>
        <pc:spChg chg="mod">
          <ac:chgData name="Diogo Pitadas Fernandes" userId="e766bbdc-3518-43c2-afcf-bd6e471c3763" providerId="ADAL" clId="{53DB5FA3-E0FC-45E2-A613-23AFC5E82904}" dt="2023-12-01T10:44:47.242" v="19097"/>
          <ac:spMkLst>
            <pc:docMk/>
            <pc:sldMk cId="3382486333" sldId="322"/>
            <ac:spMk id="56" creationId="{032F7DA7-80BC-16D2-7929-929A891D2347}"/>
          </ac:spMkLst>
        </pc:spChg>
        <pc:spChg chg="mod">
          <ac:chgData name="Diogo Pitadas Fernandes" userId="e766bbdc-3518-43c2-afcf-bd6e471c3763" providerId="ADAL" clId="{53DB5FA3-E0FC-45E2-A613-23AFC5E82904}" dt="2023-12-01T10:44:47.242" v="19097"/>
          <ac:spMkLst>
            <pc:docMk/>
            <pc:sldMk cId="3382486333" sldId="322"/>
            <ac:spMk id="57" creationId="{AF767745-4D86-9A81-9B83-003C63B5638B}"/>
          </ac:spMkLst>
        </pc:spChg>
        <pc:spChg chg="mod">
          <ac:chgData name="Diogo Pitadas Fernandes" userId="e766bbdc-3518-43c2-afcf-bd6e471c3763" providerId="ADAL" clId="{53DB5FA3-E0FC-45E2-A613-23AFC5E82904}" dt="2023-12-01T10:44:47.242" v="19097"/>
          <ac:spMkLst>
            <pc:docMk/>
            <pc:sldMk cId="3382486333" sldId="322"/>
            <ac:spMk id="58" creationId="{77A1F64C-7222-6537-A762-55C3CB9DC80F}"/>
          </ac:spMkLst>
        </pc:spChg>
        <pc:spChg chg="mod">
          <ac:chgData name="Diogo Pitadas Fernandes" userId="e766bbdc-3518-43c2-afcf-bd6e471c3763" providerId="ADAL" clId="{53DB5FA3-E0FC-45E2-A613-23AFC5E82904}" dt="2023-12-01T10:44:47.242" v="19097"/>
          <ac:spMkLst>
            <pc:docMk/>
            <pc:sldMk cId="3382486333" sldId="322"/>
            <ac:spMk id="59" creationId="{1B72CF5E-47AD-70FB-328B-69F7C54E17EF}"/>
          </ac:spMkLst>
        </pc:spChg>
        <pc:spChg chg="del">
          <ac:chgData name="Diogo Pitadas Fernandes" userId="e766bbdc-3518-43c2-afcf-bd6e471c3763" providerId="ADAL" clId="{53DB5FA3-E0FC-45E2-A613-23AFC5E82904}" dt="2023-12-01T10:44:18.974" v="19076" actId="478"/>
          <ac:spMkLst>
            <pc:docMk/>
            <pc:sldMk cId="3382486333" sldId="322"/>
            <ac:spMk id="60" creationId="{3B1FA1CA-E4C9-4200-8E6B-3FF3412229CD}"/>
          </ac:spMkLst>
        </pc:spChg>
        <pc:spChg chg="del">
          <ac:chgData name="Diogo Pitadas Fernandes" userId="e766bbdc-3518-43c2-afcf-bd6e471c3763" providerId="ADAL" clId="{53DB5FA3-E0FC-45E2-A613-23AFC5E82904}" dt="2023-12-01T10:44:02.552" v="19070" actId="478"/>
          <ac:spMkLst>
            <pc:docMk/>
            <pc:sldMk cId="3382486333" sldId="322"/>
            <ac:spMk id="61" creationId="{59852B20-4A1F-4CFE-C96F-163F6F644EB7}"/>
          </ac:spMkLst>
        </pc:spChg>
        <pc:spChg chg="mod">
          <ac:chgData name="Diogo Pitadas Fernandes" userId="e766bbdc-3518-43c2-afcf-bd6e471c3763" providerId="ADAL" clId="{53DB5FA3-E0FC-45E2-A613-23AFC5E82904}" dt="2023-12-01T10:44:47.242" v="19097"/>
          <ac:spMkLst>
            <pc:docMk/>
            <pc:sldMk cId="3382486333" sldId="322"/>
            <ac:spMk id="62" creationId="{A74A8CEC-B31A-9296-BA80-254A0D43FA2C}"/>
          </ac:spMkLst>
        </pc:spChg>
        <pc:spChg chg="mod">
          <ac:chgData name="Diogo Pitadas Fernandes" userId="e766bbdc-3518-43c2-afcf-bd6e471c3763" providerId="ADAL" clId="{53DB5FA3-E0FC-45E2-A613-23AFC5E82904}" dt="2023-12-01T10:45:00.556" v="19103" actId="1037"/>
          <ac:spMkLst>
            <pc:docMk/>
            <pc:sldMk cId="3382486333" sldId="322"/>
            <ac:spMk id="63" creationId="{1C012DED-38F9-AD67-2A03-8AB957644CC1}"/>
          </ac:spMkLst>
        </pc:spChg>
        <pc:spChg chg="mod">
          <ac:chgData name="Diogo Pitadas Fernandes" userId="e766bbdc-3518-43c2-afcf-bd6e471c3763" providerId="ADAL" clId="{53DB5FA3-E0FC-45E2-A613-23AFC5E82904}" dt="2023-12-01T10:44:47.242" v="19097"/>
          <ac:spMkLst>
            <pc:docMk/>
            <pc:sldMk cId="3382486333" sldId="322"/>
            <ac:spMk id="64" creationId="{66573322-7A9E-3543-3634-076483E30037}"/>
          </ac:spMkLst>
        </pc:spChg>
        <pc:spChg chg="mod">
          <ac:chgData name="Diogo Pitadas Fernandes" userId="e766bbdc-3518-43c2-afcf-bd6e471c3763" providerId="ADAL" clId="{53DB5FA3-E0FC-45E2-A613-23AFC5E82904}" dt="2023-12-01T10:44:47.242" v="19097"/>
          <ac:spMkLst>
            <pc:docMk/>
            <pc:sldMk cId="3382486333" sldId="322"/>
            <ac:spMk id="65" creationId="{22E01331-EED7-7738-D6B0-A4A0AFE91CA6}"/>
          </ac:spMkLst>
        </pc:spChg>
        <pc:spChg chg="mod">
          <ac:chgData name="Diogo Pitadas Fernandes" userId="e766bbdc-3518-43c2-afcf-bd6e471c3763" providerId="ADAL" clId="{53DB5FA3-E0FC-45E2-A613-23AFC5E82904}" dt="2023-12-01T10:47:18.443" v="19106"/>
          <ac:spMkLst>
            <pc:docMk/>
            <pc:sldMk cId="3382486333" sldId="322"/>
            <ac:spMk id="71" creationId="{11C3FD1F-BACC-5948-A14D-C387F999CADB}"/>
          </ac:spMkLst>
        </pc:spChg>
        <pc:spChg chg="mod">
          <ac:chgData name="Diogo Pitadas Fernandes" userId="e766bbdc-3518-43c2-afcf-bd6e471c3763" providerId="ADAL" clId="{53DB5FA3-E0FC-45E2-A613-23AFC5E82904}" dt="2023-12-01T10:47:18.443" v="19106"/>
          <ac:spMkLst>
            <pc:docMk/>
            <pc:sldMk cId="3382486333" sldId="322"/>
            <ac:spMk id="73" creationId="{3E9715BF-CA81-F463-E2C5-AF953ED313A5}"/>
          </ac:spMkLst>
        </pc:spChg>
        <pc:spChg chg="mod">
          <ac:chgData name="Diogo Pitadas Fernandes" userId="e766bbdc-3518-43c2-afcf-bd6e471c3763" providerId="ADAL" clId="{53DB5FA3-E0FC-45E2-A613-23AFC5E82904}" dt="2023-12-01T10:47:18.443" v="19106"/>
          <ac:spMkLst>
            <pc:docMk/>
            <pc:sldMk cId="3382486333" sldId="322"/>
            <ac:spMk id="75" creationId="{EB39D639-5848-A0F8-9C97-8E88A2495B5A}"/>
          </ac:spMkLst>
        </pc:spChg>
        <pc:spChg chg="mod">
          <ac:chgData name="Diogo Pitadas Fernandes" userId="e766bbdc-3518-43c2-afcf-bd6e471c3763" providerId="ADAL" clId="{53DB5FA3-E0FC-45E2-A613-23AFC5E82904}" dt="2023-12-01T10:47:18.443" v="19106"/>
          <ac:spMkLst>
            <pc:docMk/>
            <pc:sldMk cId="3382486333" sldId="322"/>
            <ac:spMk id="77" creationId="{1FB22E93-C465-F5E6-E3A9-418B2EC8E1E1}"/>
          </ac:spMkLst>
        </pc:spChg>
        <pc:spChg chg="mod">
          <ac:chgData name="Diogo Pitadas Fernandes" userId="e766bbdc-3518-43c2-afcf-bd6e471c3763" providerId="ADAL" clId="{53DB5FA3-E0FC-45E2-A613-23AFC5E82904}" dt="2023-12-01T10:47:18.443" v="19106"/>
          <ac:spMkLst>
            <pc:docMk/>
            <pc:sldMk cId="3382486333" sldId="322"/>
            <ac:spMk id="79" creationId="{E4CF9872-BAF3-4DF4-C756-BDD7F4B4DC62}"/>
          </ac:spMkLst>
        </pc:spChg>
        <pc:spChg chg="mod">
          <ac:chgData name="Diogo Pitadas Fernandes" userId="e766bbdc-3518-43c2-afcf-bd6e471c3763" providerId="ADAL" clId="{53DB5FA3-E0FC-45E2-A613-23AFC5E82904}" dt="2023-12-01T10:47:18.443" v="19106"/>
          <ac:spMkLst>
            <pc:docMk/>
            <pc:sldMk cId="3382486333" sldId="322"/>
            <ac:spMk id="81" creationId="{26326EB6-2DC3-F60F-C7D5-9F51B926DF92}"/>
          </ac:spMkLst>
        </pc:spChg>
        <pc:spChg chg="mod">
          <ac:chgData name="Diogo Pitadas Fernandes" userId="e766bbdc-3518-43c2-afcf-bd6e471c3763" providerId="ADAL" clId="{53DB5FA3-E0FC-45E2-A613-23AFC5E82904}" dt="2023-12-01T10:47:18.443" v="19106"/>
          <ac:spMkLst>
            <pc:docMk/>
            <pc:sldMk cId="3382486333" sldId="322"/>
            <ac:spMk id="83" creationId="{4F0078B8-EA17-3A1E-D46A-19B6C3F1C71D}"/>
          </ac:spMkLst>
        </pc:spChg>
        <pc:spChg chg="mod">
          <ac:chgData name="Diogo Pitadas Fernandes" userId="e766bbdc-3518-43c2-afcf-bd6e471c3763" providerId="ADAL" clId="{53DB5FA3-E0FC-45E2-A613-23AFC5E82904}" dt="2023-12-01T10:47:18.443" v="19106"/>
          <ac:spMkLst>
            <pc:docMk/>
            <pc:sldMk cId="3382486333" sldId="322"/>
            <ac:spMk id="85" creationId="{EE970EAA-F3BF-C195-6355-04618183A1F2}"/>
          </ac:spMkLst>
        </pc:spChg>
        <pc:spChg chg="mod">
          <ac:chgData name="Diogo Pitadas Fernandes" userId="e766bbdc-3518-43c2-afcf-bd6e471c3763" providerId="ADAL" clId="{53DB5FA3-E0FC-45E2-A613-23AFC5E82904}" dt="2023-12-01T10:47:22.608" v="19108"/>
          <ac:spMkLst>
            <pc:docMk/>
            <pc:sldMk cId="3382486333" sldId="322"/>
            <ac:spMk id="92" creationId="{17DC4FEC-1ED1-8768-3C52-B623F9B025C5}"/>
          </ac:spMkLst>
        </pc:spChg>
        <pc:spChg chg="mod">
          <ac:chgData name="Diogo Pitadas Fernandes" userId="e766bbdc-3518-43c2-afcf-bd6e471c3763" providerId="ADAL" clId="{53DB5FA3-E0FC-45E2-A613-23AFC5E82904}" dt="2023-12-01T10:47:22.608" v="19108"/>
          <ac:spMkLst>
            <pc:docMk/>
            <pc:sldMk cId="3382486333" sldId="322"/>
            <ac:spMk id="94" creationId="{C8FF49EB-F7B4-D5B5-852C-AE708548CFC4}"/>
          </ac:spMkLst>
        </pc:spChg>
        <pc:spChg chg="mod">
          <ac:chgData name="Diogo Pitadas Fernandes" userId="e766bbdc-3518-43c2-afcf-bd6e471c3763" providerId="ADAL" clId="{53DB5FA3-E0FC-45E2-A613-23AFC5E82904}" dt="2023-12-01T10:47:22.608" v="19108"/>
          <ac:spMkLst>
            <pc:docMk/>
            <pc:sldMk cId="3382486333" sldId="322"/>
            <ac:spMk id="96" creationId="{394926DC-BE32-B811-305C-5D386799C89D}"/>
          </ac:spMkLst>
        </pc:spChg>
        <pc:spChg chg="mod">
          <ac:chgData name="Diogo Pitadas Fernandes" userId="e766bbdc-3518-43c2-afcf-bd6e471c3763" providerId="ADAL" clId="{53DB5FA3-E0FC-45E2-A613-23AFC5E82904}" dt="2023-12-01T10:47:22.608" v="19108"/>
          <ac:spMkLst>
            <pc:docMk/>
            <pc:sldMk cId="3382486333" sldId="322"/>
            <ac:spMk id="98" creationId="{970DCBFC-B2A6-5954-9E12-55BE1E740DC9}"/>
          </ac:spMkLst>
        </pc:spChg>
        <pc:spChg chg="mod">
          <ac:chgData name="Diogo Pitadas Fernandes" userId="e766bbdc-3518-43c2-afcf-bd6e471c3763" providerId="ADAL" clId="{53DB5FA3-E0FC-45E2-A613-23AFC5E82904}" dt="2023-12-01T10:47:22.608" v="19108"/>
          <ac:spMkLst>
            <pc:docMk/>
            <pc:sldMk cId="3382486333" sldId="322"/>
            <ac:spMk id="100" creationId="{955D32AD-A532-3816-6F62-CEC76E84190C}"/>
          </ac:spMkLst>
        </pc:spChg>
        <pc:spChg chg="mod">
          <ac:chgData name="Diogo Pitadas Fernandes" userId="e766bbdc-3518-43c2-afcf-bd6e471c3763" providerId="ADAL" clId="{53DB5FA3-E0FC-45E2-A613-23AFC5E82904}" dt="2023-12-01T10:47:22.608" v="19108"/>
          <ac:spMkLst>
            <pc:docMk/>
            <pc:sldMk cId="3382486333" sldId="322"/>
            <ac:spMk id="102" creationId="{473381F3-0B43-63D5-E379-F7E476D61F8A}"/>
          </ac:spMkLst>
        </pc:spChg>
        <pc:spChg chg="mod">
          <ac:chgData name="Diogo Pitadas Fernandes" userId="e766bbdc-3518-43c2-afcf-bd6e471c3763" providerId="ADAL" clId="{53DB5FA3-E0FC-45E2-A613-23AFC5E82904}" dt="2023-12-01T10:47:22.608" v="19108"/>
          <ac:spMkLst>
            <pc:docMk/>
            <pc:sldMk cId="3382486333" sldId="322"/>
            <ac:spMk id="104" creationId="{0AF51F98-B7A2-17A6-DCE6-4F33EF344B18}"/>
          </ac:spMkLst>
        </pc:spChg>
        <pc:spChg chg="mod">
          <ac:chgData name="Diogo Pitadas Fernandes" userId="e766bbdc-3518-43c2-afcf-bd6e471c3763" providerId="ADAL" clId="{53DB5FA3-E0FC-45E2-A613-23AFC5E82904}" dt="2023-12-01T10:47:22.608" v="19108"/>
          <ac:spMkLst>
            <pc:docMk/>
            <pc:sldMk cId="3382486333" sldId="322"/>
            <ac:spMk id="106" creationId="{861CECA0-2337-EDDD-47CD-6CC3394F4571}"/>
          </ac:spMkLst>
        </pc:spChg>
        <pc:spChg chg="mod">
          <ac:chgData name="Diogo Pitadas Fernandes" userId="e766bbdc-3518-43c2-afcf-bd6e471c3763" providerId="ADAL" clId="{53DB5FA3-E0FC-45E2-A613-23AFC5E82904}" dt="2023-12-01T10:47:22.944" v="19109"/>
          <ac:spMkLst>
            <pc:docMk/>
            <pc:sldMk cId="3382486333" sldId="322"/>
            <ac:spMk id="113" creationId="{DFB2900C-60C8-3B24-09C4-E5C59A3E9D51}"/>
          </ac:spMkLst>
        </pc:spChg>
        <pc:spChg chg="mod">
          <ac:chgData name="Diogo Pitadas Fernandes" userId="e766bbdc-3518-43c2-afcf-bd6e471c3763" providerId="ADAL" clId="{53DB5FA3-E0FC-45E2-A613-23AFC5E82904}" dt="2023-12-01T10:47:22.944" v="19109"/>
          <ac:spMkLst>
            <pc:docMk/>
            <pc:sldMk cId="3382486333" sldId="322"/>
            <ac:spMk id="115" creationId="{1BA4138F-5C4E-BD19-6881-DC7E2ACDF831}"/>
          </ac:spMkLst>
        </pc:spChg>
        <pc:spChg chg="mod">
          <ac:chgData name="Diogo Pitadas Fernandes" userId="e766bbdc-3518-43c2-afcf-bd6e471c3763" providerId="ADAL" clId="{53DB5FA3-E0FC-45E2-A613-23AFC5E82904}" dt="2023-12-01T10:47:22.944" v="19109"/>
          <ac:spMkLst>
            <pc:docMk/>
            <pc:sldMk cId="3382486333" sldId="322"/>
            <ac:spMk id="117" creationId="{DA985D16-2CB9-88A1-9134-ADC2D7853364}"/>
          </ac:spMkLst>
        </pc:spChg>
        <pc:spChg chg="mod">
          <ac:chgData name="Diogo Pitadas Fernandes" userId="e766bbdc-3518-43c2-afcf-bd6e471c3763" providerId="ADAL" clId="{53DB5FA3-E0FC-45E2-A613-23AFC5E82904}" dt="2023-12-01T10:47:22.944" v="19109"/>
          <ac:spMkLst>
            <pc:docMk/>
            <pc:sldMk cId="3382486333" sldId="322"/>
            <ac:spMk id="119" creationId="{9FCE27D9-CDAA-D745-AAA2-A76EB52BD0C3}"/>
          </ac:spMkLst>
        </pc:spChg>
        <pc:spChg chg="mod">
          <ac:chgData name="Diogo Pitadas Fernandes" userId="e766bbdc-3518-43c2-afcf-bd6e471c3763" providerId="ADAL" clId="{53DB5FA3-E0FC-45E2-A613-23AFC5E82904}" dt="2023-12-01T10:47:22.944" v="19109"/>
          <ac:spMkLst>
            <pc:docMk/>
            <pc:sldMk cId="3382486333" sldId="322"/>
            <ac:spMk id="121" creationId="{642B6141-C48E-0509-E746-54201A8ECCC0}"/>
          </ac:spMkLst>
        </pc:spChg>
        <pc:spChg chg="mod">
          <ac:chgData name="Diogo Pitadas Fernandes" userId="e766bbdc-3518-43c2-afcf-bd6e471c3763" providerId="ADAL" clId="{53DB5FA3-E0FC-45E2-A613-23AFC5E82904}" dt="2023-12-01T10:47:22.944" v="19109"/>
          <ac:spMkLst>
            <pc:docMk/>
            <pc:sldMk cId="3382486333" sldId="322"/>
            <ac:spMk id="123" creationId="{C569E600-E2A4-4E96-E355-B2953AA52048}"/>
          </ac:spMkLst>
        </pc:spChg>
        <pc:spChg chg="mod">
          <ac:chgData name="Diogo Pitadas Fernandes" userId="e766bbdc-3518-43c2-afcf-bd6e471c3763" providerId="ADAL" clId="{53DB5FA3-E0FC-45E2-A613-23AFC5E82904}" dt="2023-12-01T10:47:22.944" v="19109"/>
          <ac:spMkLst>
            <pc:docMk/>
            <pc:sldMk cId="3382486333" sldId="322"/>
            <ac:spMk id="125" creationId="{59C7DC88-7CB8-166C-720C-7CC703F5F4F3}"/>
          </ac:spMkLst>
        </pc:spChg>
        <pc:spChg chg="mod">
          <ac:chgData name="Diogo Pitadas Fernandes" userId="e766bbdc-3518-43c2-afcf-bd6e471c3763" providerId="ADAL" clId="{53DB5FA3-E0FC-45E2-A613-23AFC5E82904}" dt="2023-12-01T10:47:22.944" v="19109"/>
          <ac:spMkLst>
            <pc:docMk/>
            <pc:sldMk cId="3382486333" sldId="322"/>
            <ac:spMk id="127" creationId="{F4782FBE-1145-E286-3729-08505D1D641D}"/>
          </ac:spMkLst>
        </pc:spChg>
        <pc:spChg chg="mod">
          <ac:chgData name="Diogo Pitadas Fernandes" userId="e766bbdc-3518-43c2-afcf-bd6e471c3763" providerId="ADAL" clId="{53DB5FA3-E0FC-45E2-A613-23AFC5E82904}" dt="2023-12-01T10:55:59.850" v="19201" actId="207"/>
          <ac:spMkLst>
            <pc:docMk/>
            <pc:sldMk cId="3382486333" sldId="322"/>
            <ac:spMk id="131" creationId="{6DCA9A10-1613-B2AC-6703-58BD77670CB2}"/>
          </ac:spMkLst>
        </pc:spChg>
        <pc:spChg chg="mod">
          <ac:chgData name="Diogo Pitadas Fernandes" userId="e766bbdc-3518-43c2-afcf-bd6e471c3763" providerId="ADAL" clId="{53DB5FA3-E0FC-45E2-A613-23AFC5E82904}" dt="2023-12-01T10:55:59.850" v="19201" actId="207"/>
          <ac:spMkLst>
            <pc:docMk/>
            <pc:sldMk cId="3382486333" sldId="322"/>
            <ac:spMk id="132" creationId="{AC03E71A-38D6-72C0-A36C-939A31193D05}"/>
          </ac:spMkLst>
        </pc:spChg>
        <pc:spChg chg="mod">
          <ac:chgData name="Diogo Pitadas Fernandes" userId="e766bbdc-3518-43c2-afcf-bd6e471c3763" providerId="ADAL" clId="{53DB5FA3-E0FC-45E2-A613-23AFC5E82904}" dt="2023-12-01T10:55:59.850" v="19201" actId="207"/>
          <ac:spMkLst>
            <pc:docMk/>
            <pc:sldMk cId="3382486333" sldId="322"/>
            <ac:spMk id="133" creationId="{251216EB-3EEE-79FF-4EA4-87FC5A54E7E0}"/>
          </ac:spMkLst>
        </pc:spChg>
        <pc:spChg chg="del mod">
          <ac:chgData name="Diogo Pitadas Fernandes" userId="e766bbdc-3518-43c2-afcf-bd6e471c3763" providerId="ADAL" clId="{53DB5FA3-E0FC-45E2-A613-23AFC5E82904}" dt="2023-12-01T10:55:52.732" v="19199" actId="478"/>
          <ac:spMkLst>
            <pc:docMk/>
            <pc:sldMk cId="3382486333" sldId="322"/>
            <ac:spMk id="134" creationId="{E05AE1E8-1180-676D-C1AD-79E18B417B28}"/>
          </ac:spMkLst>
        </pc:spChg>
        <pc:spChg chg="del mod">
          <ac:chgData name="Diogo Pitadas Fernandes" userId="e766bbdc-3518-43c2-afcf-bd6e471c3763" providerId="ADAL" clId="{53DB5FA3-E0FC-45E2-A613-23AFC5E82904}" dt="2023-12-01T10:56:03.124" v="19202" actId="478"/>
          <ac:spMkLst>
            <pc:docMk/>
            <pc:sldMk cId="3382486333" sldId="322"/>
            <ac:spMk id="135" creationId="{CCC288BB-06CD-6BD1-77E1-E70E148ED7E8}"/>
          </ac:spMkLst>
        </pc:spChg>
        <pc:spChg chg="del mod">
          <ac:chgData name="Diogo Pitadas Fernandes" userId="e766bbdc-3518-43c2-afcf-bd6e471c3763" providerId="ADAL" clId="{53DB5FA3-E0FC-45E2-A613-23AFC5E82904}" dt="2023-12-01T10:56:04.990" v="19203" actId="478"/>
          <ac:spMkLst>
            <pc:docMk/>
            <pc:sldMk cId="3382486333" sldId="322"/>
            <ac:spMk id="136" creationId="{CE960322-665A-DD62-200B-E4AA000ACB74}"/>
          </ac:spMkLst>
        </pc:spChg>
        <pc:spChg chg="add mod">
          <ac:chgData name="Diogo Pitadas Fernandes" userId="e766bbdc-3518-43c2-afcf-bd6e471c3763" providerId="ADAL" clId="{53DB5FA3-E0FC-45E2-A613-23AFC5E82904}" dt="2023-12-01T11:06:51.676" v="19273" actId="164"/>
          <ac:spMkLst>
            <pc:docMk/>
            <pc:sldMk cId="3382486333" sldId="322"/>
            <ac:spMk id="138" creationId="{B279453F-AA02-D8F0-E546-605946A02922}"/>
          </ac:spMkLst>
        </pc:spChg>
        <pc:spChg chg="add mod">
          <ac:chgData name="Diogo Pitadas Fernandes" userId="e766bbdc-3518-43c2-afcf-bd6e471c3763" providerId="ADAL" clId="{53DB5FA3-E0FC-45E2-A613-23AFC5E82904}" dt="2023-12-01T11:06:51.676" v="19273" actId="164"/>
          <ac:spMkLst>
            <pc:docMk/>
            <pc:sldMk cId="3382486333" sldId="322"/>
            <ac:spMk id="139" creationId="{A4069487-886B-370F-C6EE-6B9BDF0DE73C}"/>
          </ac:spMkLst>
        </pc:spChg>
        <pc:spChg chg="add mod">
          <ac:chgData name="Diogo Pitadas Fernandes" userId="e766bbdc-3518-43c2-afcf-bd6e471c3763" providerId="ADAL" clId="{53DB5FA3-E0FC-45E2-A613-23AFC5E82904}" dt="2023-12-01T11:06:51.676" v="19273" actId="164"/>
          <ac:spMkLst>
            <pc:docMk/>
            <pc:sldMk cId="3382486333" sldId="322"/>
            <ac:spMk id="140" creationId="{CE1C95DC-CDB8-1DAF-2029-5EB32A9E7AE2}"/>
          </ac:spMkLst>
        </pc:spChg>
        <pc:spChg chg="mod">
          <ac:chgData name="Diogo Pitadas Fernandes" userId="e766bbdc-3518-43c2-afcf-bd6e471c3763" providerId="ADAL" clId="{53DB5FA3-E0FC-45E2-A613-23AFC5E82904}" dt="2023-12-01T11:03:58.136" v="19243"/>
          <ac:spMkLst>
            <pc:docMk/>
            <pc:sldMk cId="3382486333" sldId="322"/>
            <ac:spMk id="142" creationId="{C98E9F4C-3B9F-52BD-3CE8-7BE8518AD56D}"/>
          </ac:spMkLst>
        </pc:spChg>
        <pc:spChg chg="mod">
          <ac:chgData name="Diogo Pitadas Fernandes" userId="e766bbdc-3518-43c2-afcf-bd6e471c3763" providerId="ADAL" clId="{53DB5FA3-E0FC-45E2-A613-23AFC5E82904}" dt="2023-12-01T11:03:58.136" v="19243"/>
          <ac:spMkLst>
            <pc:docMk/>
            <pc:sldMk cId="3382486333" sldId="322"/>
            <ac:spMk id="143" creationId="{3454F0C3-3DE2-EBE5-9B6D-6B76DE15948E}"/>
          </ac:spMkLst>
        </pc:spChg>
        <pc:spChg chg="mod">
          <ac:chgData name="Diogo Pitadas Fernandes" userId="e766bbdc-3518-43c2-afcf-bd6e471c3763" providerId="ADAL" clId="{53DB5FA3-E0FC-45E2-A613-23AFC5E82904}" dt="2023-12-01T11:03:58.136" v="19243"/>
          <ac:spMkLst>
            <pc:docMk/>
            <pc:sldMk cId="3382486333" sldId="322"/>
            <ac:spMk id="144" creationId="{E1820476-A189-F516-86BC-E7350EA728C3}"/>
          </ac:spMkLst>
        </pc:spChg>
        <pc:spChg chg="mod">
          <ac:chgData name="Diogo Pitadas Fernandes" userId="e766bbdc-3518-43c2-afcf-bd6e471c3763" providerId="ADAL" clId="{53DB5FA3-E0FC-45E2-A613-23AFC5E82904}" dt="2023-12-01T11:03:58.136" v="19243"/>
          <ac:spMkLst>
            <pc:docMk/>
            <pc:sldMk cId="3382486333" sldId="322"/>
            <ac:spMk id="145" creationId="{D5617874-2F15-605A-628F-F2C5EA2F4828}"/>
          </ac:spMkLst>
        </pc:spChg>
        <pc:spChg chg="mod">
          <ac:chgData name="Diogo Pitadas Fernandes" userId="e766bbdc-3518-43c2-afcf-bd6e471c3763" providerId="ADAL" clId="{53DB5FA3-E0FC-45E2-A613-23AFC5E82904}" dt="2023-12-01T11:03:58.136" v="19243"/>
          <ac:spMkLst>
            <pc:docMk/>
            <pc:sldMk cId="3382486333" sldId="322"/>
            <ac:spMk id="146" creationId="{436BED59-7D49-1432-4FB5-2809C5D434C5}"/>
          </ac:spMkLst>
        </pc:spChg>
        <pc:spChg chg="mod">
          <ac:chgData name="Diogo Pitadas Fernandes" userId="e766bbdc-3518-43c2-afcf-bd6e471c3763" providerId="ADAL" clId="{53DB5FA3-E0FC-45E2-A613-23AFC5E82904}" dt="2023-12-01T11:03:58.136" v="19243"/>
          <ac:spMkLst>
            <pc:docMk/>
            <pc:sldMk cId="3382486333" sldId="322"/>
            <ac:spMk id="147" creationId="{2015EE62-9CDA-35D6-4F90-9E65D5434195}"/>
          </ac:spMkLst>
        </pc:spChg>
        <pc:spChg chg="mod">
          <ac:chgData name="Diogo Pitadas Fernandes" userId="e766bbdc-3518-43c2-afcf-bd6e471c3763" providerId="ADAL" clId="{53DB5FA3-E0FC-45E2-A613-23AFC5E82904}" dt="2023-12-01T11:03:58.136" v="19243"/>
          <ac:spMkLst>
            <pc:docMk/>
            <pc:sldMk cId="3382486333" sldId="322"/>
            <ac:spMk id="148" creationId="{F5E7C247-024B-F3C8-952A-ADB3D7F554F3}"/>
          </ac:spMkLst>
        </pc:spChg>
        <pc:spChg chg="mod">
          <ac:chgData name="Diogo Pitadas Fernandes" userId="e766bbdc-3518-43c2-afcf-bd6e471c3763" providerId="ADAL" clId="{53DB5FA3-E0FC-45E2-A613-23AFC5E82904}" dt="2023-12-01T11:03:58.136" v="19243"/>
          <ac:spMkLst>
            <pc:docMk/>
            <pc:sldMk cId="3382486333" sldId="322"/>
            <ac:spMk id="149" creationId="{8FFC49BA-7870-B452-231C-A44D8E741E97}"/>
          </ac:spMkLst>
        </pc:spChg>
        <pc:spChg chg="mod">
          <ac:chgData name="Diogo Pitadas Fernandes" userId="e766bbdc-3518-43c2-afcf-bd6e471c3763" providerId="ADAL" clId="{53DB5FA3-E0FC-45E2-A613-23AFC5E82904}" dt="2023-12-01T11:05:28.609" v="19261"/>
          <ac:spMkLst>
            <pc:docMk/>
            <pc:sldMk cId="3382486333" sldId="322"/>
            <ac:spMk id="151" creationId="{F6FB9CEF-4EF0-A56E-230E-E18C27692CC4}"/>
          </ac:spMkLst>
        </pc:spChg>
        <pc:spChg chg="mod">
          <ac:chgData name="Diogo Pitadas Fernandes" userId="e766bbdc-3518-43c2-afcf-bd6e471c3763" providerId="ADAL" clId="{53DB5FA3-E0FC-45E2-A613-23AFC5E82904}" dt="2023-12-01T11:05:28.609" v="19261"/>
          <ac:spMkLst>
            <pc:docMk/>
            <pc:sldMk cId="3382486333" sldId="322"/>
            <ac:spMk id="152" creationId="{AAFD96DE-506D-1FE9-611F-4A4C65968564}"/>
          </ac:spMkLst>
        </pc:spChg>
        <pc:spChg chg="mod">
          <ac:chgData name="Diogo Pitadas Fernandes" userId="e766bbdc-3518-43c2-afcf-bd6e471c3763" providerId="ADAL" clId="{53DB5FA3-E0FC-45E2-A613-23AFC5E82904}" dt="2023-12-01T11:06:13.409" v="19265"/>
          <ac:spMkLst>
            <pc:docMk/>
            <pc:sldMk cId="3382486333" sldId="322"/>
            <ac:spMk id="154" creationId="{70C9E41A-7747-9779-1E36-4C310D489BE0}"/>
          </ac:spMkLst>
        </pc:spChg>
        <pc:spChg chg="mod">
          <ac:chgData name="Diogo Pitadas Fernandes" userId="e766bbdc-3518-43c2-afcf-bd6e471c3763" providerId="ADAL" clId="{53DB5FA3-E0FC-45E2-A613-23AFC5E82904}" dt="2023-12-01T11:06:13.409" v="19265"/>
          <ac:spMkLst>
            <pc:docMk/>
            <pc:sldMk cId="3382486333" sldId="322"/>
            <ac:spMk id="155" creationId="{22303F76-AC74-AD10-556F-94312D0E632D}"/>
          </ac:spMkLst>
        </pc:spChg>
        <pc:spChg chg="mod">
          <ac:chgData name="Diogo Pitadas Fernandes" userId="e766bbdc-3518-43c2-afcf-bd6e471c3763" providerId="ADAL" clId="{53DB5FA3-E0FC-45E2-A613-23AFC5E82904}" dt="2023-12-01T11:06:13.409" v="19265"/>
          <ac:spMkLst>
            <pc:docMk/>
            <pc:sldMk cId="3382486333" sldId="322"/>
            <ac:spMk id="156" creationId="{EF445883-763F-5502-7C6F-7CD0943100D0}"/>
          </ac:spMkLst>
        </pc:spChg>
        <pc:spChg chg="mod">
          <ac:chgData name="Diogo Pitadas Fernandes" userId="e766bbdc-3518-43c2-afcf-bd6e471c3763" providerId="ADAL" clId="{53DB5FA3-E0FC-45E2-A613-23AFC5E82904}" dt="2023-12-01T11:06:13.409" v="19265"/>
          <ac:spMkLst>
            <pc:docMk/>
            <pc:sldMk cId="3382486333" sldId="322"/>
            <ac:spMk id="157" creationId="{FE6083D6-91C1-7ECF-CD73-237624E55FC8}"/>
          </ac:spMkLst>
        </pc:spChg>
        <pc:spChg chg="mod">
          <ac:chgData name="Diogo Pitadas Fernandes" userId="e766bbdc-3518-43c2-afcf-bd6e471c3763" providerId="ADAL" clId="{53DB5FA3-E0FC-45E2-A613-23AFC5E82904}" dt="2023-12-01T11:06:13.409" v="19265"/>
          <ac:spMkLst>
            <pc:docMk/>
            <pc:sldMk cId="3382486333" sldId="322"/>
            <ac:spMk id="158" creationId="{1F5CDF08-BD95-FD7F-BCC3-FC9B1D898072}"/>
          </ac:spMkLst>
        </pc:spChg>
        <pc:spChg chg="mod">
          <ac:chgData name="Diogo Pitadas Fernandes" userId="e766bbdc-3518-43c2-afcf-bd6e471c3763" providerId="ADAL" clId="{53DB5FA3-E0FC-45E2-A613-23AFC5E82904}" dt="2023-12-01T11:06:13.409" v="19265"/>
          <ac:spMkLst>
            <pc:docMk/>
            <pc:sldMk cId="3382486333" sldId="322"/>
            <ac:spMk id="159" creationId="{B46BCE61-BE37-A2BD-48C7-9003C8E80358}"/>
          </ac:spMkLst>
        </pc:spChg>
        <pc:spChg chg="mod">
          <ac:chgData name="Diogo Pitadas Fernandes" userId="e766bbdc-3518-43c2-afcf-bd6e471c3763" providerId="ADAL" clId="{53DB5FA3-E0FC-45E2-A613-23AFC5E82904}" dt="2023-12-01T11:06:13.409" v="19265"/>
          <ac:spMkLst>
            <pc:docMk/>
            <pc:sldMk cId="3382486333" sldId="322"/>
            <ac:spMk id="160" creationId="{A0CEE4AA-811A-076E-57A2-0B9CDF4EAA9B}"/>
          </ac:spMkLst>
        </pc:spChg>
        <pc:spChg chg="mod">
          <ac:chgData name="Diogo Pitadas Fernandes" userId="e766bbdc-3518-43c2-afcf-bd6e471c3763" providerId="ADAL" clId="{53DB5FA3-E0FC-45E2-A613-23AFC5E82904}" dt="2023-12-01T11:06:13.409" v="19265"/>
          <ac:spMkLst>
            <pc:docMk/>
            <pc:sldMk cId="3382486333" sldId="322"/>
            <ac:spMk id="161" creationId="{81D20020-0027-2BE2-C8BA-27982BBC9F19}"/>
          </ac:spMkLst>
        </pc:spChg>
        <pc:spChg chg="mod">
          <ac:chgData name="Diogo Pitadas Fernandes" userId="e766bbdc-3518-43c2-afcf-bd6e471c3763" providerId="ADAL" clId="{53DB5FA3-E0FC-45E2-A613-23AFC5E82904}" dt="2023-12-01T11:06:13.409" v="19265"/>
          <ac:spMkLst>
            <pc:docMk/>
            <pc:sldMk cId="3382486333" sldId="322"/>
            <ac:spMk id="162" creationId="{042DD79B-26B3-CCDE-2A82-E6C153A800CC}"/>
          </ac:spMkLst>
        </pc:spChg>
        <pc:spChg chg="mod">
          <ac:chgData name="Diogo Pitadas Fernandes" userId="e766bbdc-3518-43c2-afcf-bd6e471c3763" providerId="ADAL" clId="{53DB5FA3-E0FC-45E2-A613-23AFC5E82904}" dt="2023-12-01T11:06:13.409" v="19265"/>
          <ac:spMkLst>
            <pc:docMk/>
            <pc:sldMk cId="3382486333" sldId="322"/>
            <ac:spMk id="163" creationId="{2F1E8091-FC31-E777-DADD-0069B1C08299}"/>
          </ac:spMkLst>
        </pc:spChg>
        <pc:spChg chg="mod">
          <ac:chgData name="Diogo Pitadas Fernandes" userId="e766bbdc-3518-43c2-afcf-bd6e471c3763" providerId="ADAL" clId="{53DB5FA3-E0FC-45E2-A613-23AFC5E82904}" dt="2023-12-01T11:06:13.409" v="19265"/>
          <ac:spMkLst>
            <pc:docMk/>
            <pc:sldMk cId="3382486333" sldId="322"/>
            <ac:spMk id="164" creationId="{30BB9A52-24A2-CD3A-4A8F-282AF8807143}"/>
          </ac:spMkLst>
        </pc:spChg>
        <pc:spChg chg="mod">
          <ac:chgData name="Diogo Pitadas Fernandes" userId="e766bbdc-3518-43c2-afcf-bd6e471c3763" providerId="ADAL" clId="{53DB5FA3-E0FC-45E2-A613-23AFC5E82904}" dt="2023-12-01T11:06:13.409" v="19265"/>
          <ac:spMkLst>
            <pc:docMk/>
            <pc:sldMk cId="3382486333" sldId="322"/>
            <ac:spMk id="165" creationId="{6CFB193A-1027-8118-7C20-79DA99466084}"/>
          </ac:spMkLst>
        </pc:spChg>
        <pc:spChg chg="mod">
          <ac:chgData name="Diogo Pitadas Fernandes" userId="e766bbdc-3518-43c2-afcf-bd6e471c3763" providerId="ADAL" clId="{53DB5FA3-E0FC-45E2-A613-23AFC5E82904}" dt="2023-12-01T11:06:13.409" v="19265"/>
          <ac:spMkLst>
            <pc:docMk/>
            <pc:sldMk cId="3382486333" sldId="322"/>
            <ac:spMk id="166" creationId="{A40EAF46-27AA-2497-C4B1-E92D32F81858}"/>
          </ac:spMkLst>
        </pc:spChg>
        <pc:spChg chg="mod">
          <ac:chgData name="Diogo Pitadas Fernandes" userId="e766bbdc-3518-43c2-afcf-bd6e471c3763" providerId="ADAL" clId="{53DB5FA3-E0FC-45E2-A613-23AFC5E82904}" dt="2023-12-01T11:06:13.409" v="19265"/>
          <ac:spMkLst>
            <pc:docMk/>
            <pc:sldMk cId="3382486333" sldId="322"/>
            <ac:spMk id="167" creationId="{37960F78-9B36-B878-9B55-860884295ABE}"/>
          </ac:spMkLst>
        </pc:spChg>
        <pc:spChg chg="mod">
          <ac:chgData name="Diogo Pitadas Fernandes" userId="e766bbdc-3518-43c2-afcf-bd6e471c3763" providerId="ADAL" clId="{53DB5FA3-E0FC-45E2-A613-23AFC5E82904}" dt="2023-12-01T11:06:13.409" v="19265"/>
          <ac:spMkLst>
            <pc:docMk/>
            <pc:sldMk cId="3382486333" sldId="322"/>
            <ac:spMk id="168" creationId="{CA2083BE-165E-C262-6B02-E88A3ED9FC13}"/>
          </ac:spMkLst>
        </pc:spChg>
        <pc:spChg chg="mod">
          <ac:chgData name="Diogo Pitadas Fernandes" userId="e766bbdc-3518-43c2-afcf-bd6e471c3763" providerId="ADAL" clId="{53DB5FA3-E0FC-45E2-A613-23AFC5E82904}" dt="2023-12-01T11:06:13.409" v="19265"/>
          <ac:spMkLst>
            <pc:docMk/>
            <pc:sldMk cId="3382486333" sldId="322"/>
            <ac:spMk id="169" creationId="{3A8C7066-E64A-F3CA-7622-82CA8B8AD6F1}"/>
          </ac:spMkLst>
        </pc:spChg>
        <pc:spChg chg="mod">
          <ac:chgData name="Diogo Pitadas Fernandes" userId="e766bbdc-3518-43c2-afcf-bd6e471c3763" providerId="ADAL" clId="{53DB5FA3-E0FC-45E2-A613-23AFC5E82904}" dt="2023-12-01T11:06:13.409" v="19265"/>
          <ac:spMkLst>
            <pc:docMk/>
            <pc:sldMk cId="3382486333" sldId="322"/>
            <ac:spMk id="170" creationId="{FBA41EEF-08EA-E7C6-C420-83FB1A6A2566}"/>
          </ac:spMkLst>
        </pc:spChg>
        <pc:spChg chg="mod">
          <ac:chgData name="Diogo Pitadas Fernandes" userId="e766bbdc-3518-43c2-afcf-bd6e471c3763" providerId="ADAL" clId="{53DB5FA3-E0FC-45E2-A613-23AFC5E82904}" dt="2023-12-01T11:06:13.409" v="19265"/>
          <ac:spMkLst>
            <pc:docMk/>
            <pc:sldMk cId="3382486333" sldId="322"/>
            <ac:spMk id="171" creationId="{01E51C29-9796-EDAA-E95F-5A82E15699E8}"/>
          </ac:spMkLst>
        </pc:spChg>
        <pc:spChg chg="mod">
          <ac:chgData name="Diogo Pitadas Fernandes" userId="e766bbdc-3518-43c2-afcf-bd6e471c3763" providerId="ADAL" clId="{53DB5FA3-E0FC-45E2-A613-23AFC5E82904}" dt="2023-12-01T11:06:13.409" v="19265"/>
          <ac:spMkLst>
            <pc:docMk/>
            <pc:sldMk cId="3382486333" sldId="322"/>
            <ac:spMk id="172" creationId="{E2AC1411-2B5A-63EF-E8B1-DEFF63E05E35}"/>
          </ac:spMkLst>
        </pc:spChg>
        <pc:spChg chg="mod">
          <ac:chgData name="Diogo Pitadas Fernandes" userId="e766bbdc-3518-43c2-afcf-bd6e471c3763" providerId="ADAL" clId="{53DB5FA3-E0FC-45E2-A613-23AFC5E82904}" dt="2023-12-01T11:06:13.409" v="19265"/>
          <ac:spMkLst>
            <pc:docMk/>
            <pc:sldMk cId="3382486333" sldId="322"/>
            <ac:spMk id="173" creationId="{42FAB444-A24E-C01D-6CBD-5D3D927DFE28}"/>
          </ac:spMkLst>
        </pc:spChg>
        <pc:spChg chg="mod">
          <ac:chgData name="Diogo Pitadas Fernandes" userId="e766bbdc-3518-43c2-afcf-bd6e471c3763" providerId="ADAL" clId="{53DB5FA3-E0FC-45E2-A613-23AFC5E82904}" dt="2023-12-01T11:06:13.409" v="19265"/>
          <ac:spMkLst>
            <pc:docMk/>
            <pc:sldMk cId="3382486333" sldId="322"/>
            <ac:spMk id="174" creationId="{86F8B550-9B79-E422-82E6-1105AFF594E4}"/>
          </ac:spMkLst>
        </pc:spChg>
        <pc:spChg chg="mod">
          <ac:chgData name="Diogo Pitadas Fernandes" userId="e766bbdc-3518-43c2-afcf-bd6e471c3763" providerId="ADAL" clId="{53DB5FA3-E0FC-45E2-A613-23AFC5E82904}" dt="2023-12-01T11:06:13.409" v="19265"/>
          <ac:spMkLst>
            <pc:docMk/>
            <pc:sldMk cId="3382486333" sldId="322"/>
            <ac:spMk id="175" creationId="{F2C398CF-9F34-355C-3E64-F5A8C50E2816}"/>
          </ac:spMkLst>
        </pc:spChg>
        <pc:spChg chg="mod">
          <ac:chgData name="Diogo Pitadas Fernandes" userId="e766bbdc-3518-43c2-afcf-bd6e471c3763" providerId="ADAL" clId="{53DB5FA3-E0FC-45E2-A613-23AFC5E82904}" dt="2023-12-01T11:06:13.409" v="19265"/>
          <ac:spMkLst>
            <pc:docMk/>
            <pc:sldMk cId="3382486333" sldId="322"/>
            <ac:spMk id="176" creationId="{E6B4F639-527D-344D-85DB-326CBF72DDAD}"/>
          </ac:spMkLst>
        </pc:spChg>
        <pc:spChg chg="mod">
          <ac:chgData name="Diogo Pitadas Fernandes" userId="e766bbdc-3518-43c2-afcf-bd6e471c3763" providerId="ADAL" clId="{53DB5FA3-E0FC-45E2-A613-23AFC5E82904}" dt="2023-12-01T11:06:34.420" v="19270" actId="571"/>
          <ac:spMkLst>
            <pc:docMk/>
            <pc:sldMk cId="3382486333" sldId="322"/>
            <ac:spMk id="178" creationId="{40E59C50-DA58-D3DD-FAA1-2E4D394F2E15}"/>
          </ac:spMkLst>
        </pc:spChg>
        <pc:spChg chg="mod">
          <ac:chgData name="Diogo Pitadas Fernandes" userId="e766bbdc-3518-43c2-afcf-bd6e471c3763" providerId="ADAL" clId="{53DB5FA3-E0FC-45E2-A613-23AFC5E82904}" dt="2023-12-01T11:06:34.420" v="19270" actId="571"/>
          <ac:spMkLst>
            <pc:docMk/>
            <pc:sldMk cId="3382486333" sldId="322"/>
            <ac:spMk id="179" creationId="{D293A6B1-6BDB-FBEC-92E8-93043D0B5FF1}"/>
          </ac:spMkLst>
        </pc:spChg>
        <pc:spChg chg="mod">
          <ac:chgData name="Diogo Pitadas Fernandes" userId="e766bbdc-3518-43c2-afcf-bd6e471c3763" providerId="ADAL" clId="{53DB5FA3-E0FC-45E2-A613-23AFC5E82904}" dt="2023-12-01T11:06:34.420" v="19270" actId="571"/>
          <ac:spMkLst>
            <pc:docMk/>
            <pc:sldMk cId="3382486333" sldId="322"/>
            <ac:spMk id="180" creationId="{F896B46C-BBFD-70DD-11A6-155B58D1365F}"/>
          </ac:spMkLst>
        </pc:spChg>
        <pc:spChg chg="add mod">
          <ac:chgData name="Diogo Pitadas Fernandes" userId="e766bbdc-3518-43c2-afcf-bd6e471c3763" providerId="ADAL" clId="{53DB5FA3-E0FC-45E2-A613-23AFC5E82904}" dt="2023-12-01T11:06:34.420" v="19270" actId="571"/>
          <ac:spMkLst>
            <pc:docMk/>
            <pc:sldMk cId="3382486333" sldId="322"/>
            <ac:spMk id="181" creationId="{AED3B4C1-BB08-9DA0-3A59-CBA67F5715EC}"/>
          </ac:spMkLst>
        </pc:spChg>
        <pc:spChg chg="add mod">
          <ac:chgData name="Diogo Pitadas Fernandes" userId="e766bbdc-3518-43c2-afcf-bd6e471c3763" providerId="ADAL" clId="{53DB5FA3-E0FC-45E2-A613-23AFC5E82904}" dt="2023-12-01T11:13:35.641" v="19458" actId="1038"/>
          <ac:spMkLst>
            <pc:docMk/>
            <pc:sldMk cId="3382486333" sldId="322"/>
            <ac:spMk id="208" creationId="{2CB0BF45-B728-D415-37CD-E2B76F1CC259}"/>
          </ac:spMkLst>
        </pc:spChg>
        <pc:spChg chg="add mod">
          <ac:chgData name="Diogo Pitadas Fernandes" userId="e766bbdc-3518-43c2-afcf-bd6e471c3763" providerId="ADAL" clId="{53DB5FA3-E0FC-45E2-A613-23AFC5E82904}" dt="2023-12-01T11:13:35.641" v="19458" actId="1038"/>
          <ac:spMkLst>
            <pc:docMk/>
            <pc:sldMk cId="3382486333" sldId="322"/>
            <ac:spMk id="209" creationId="{D97938FF-087A-7A5E-CD00-BE8C73A67609}"/>
          </ac:spMkLst>
        </pc:spChg>
        <pc:spChg chg="add mod">
          <ac:chgData name="Diogo Pitadas Fernandes" userId="e766bbdc-3518-43c2-afcf-bd6e471c3763" providerId="ADAL" clId="{53DB5FA3-E0FC-45E2-A613-23AFC5E82904}" dt="2023-12-01T11:13:35.641" v="19458" actId="1038"/>
          <ac:spMkLst>
            <pc:docMk/>
            <pc:sldMk cId="3382486333" sldId="322"/>
            <ac:spMk id="210" creationId="{F8FFC35F-0D95-8715-F56B-5EBBA1FAC71B}"/>
          </ac:spMkLst>
        </pc:spChg>
        <pc:spChg chg="add mod">
          <ac:chgData name="Diogo Pitadas Fernandes" userId="e766bbdc-3518-43c2-afcf-bd6e471c3763" providerId="ADAL" clId="{53DB5FA3-E0FC-45E2-A613-23AFC5E82904}" dt="2023-12-01T11:13:35.641" v="19458" actId="1038"/>
          <ac:spMkLst>
            <pc:docMk/>
            <pc:sldMk cId="3382486333" sldId="322"/>
            <ac:spMk id="211" creationId="{186457D8-8CE6-083A-8C59-020D481E8A42}"/>
          </ac:spMkLst>
        </pc:spChg>
        <pc:spChg chg="add mod">
          <ac:chgData name="Diogo Pitadas Fernandes" userId="e766bbdc-3518-43c2-afcf-bd6e471c3763" providerId="ADAL" clId="{53DB5FA3-E0FC-45E2-A613-23AFC5E82904}" dt="2023-12-01T11:13:35.641" v="19458" actId="1038"/>
          <ac:spMkLst>
            <pc:docMk/>
            <pc:sldMk cId="3382486333" sldId="322"/>
            <ac:spMk id="212" creationId="{147A11F6-ED9B-7A94-AB17-14304F364689}"/>
          </ac:spMkLst>
        </pc:spChg>
        <pc:spChg chg="add mod">
          <ac:chgData name="Diogo Pitadas Fernandes" userId="e766bbdc-3518-43c2-afcf-bd6e471c3763" providerId="ADAL" clId="{53DB5FA3-E0FC-45E2-A613-23AFC5E82904}" dt="2023-12-02T15:03:59.879" v="21606" actId="1035"/>
          <ac:spMkLst>
            <pc:docMk/>
            <pc:sldMk cId="3382486333" sldId="322"/>
            <ac:spMk id="215" creationId="{16D367A8-2137-34DD-E9D1-87E92C36FF83}"/>
          </ac:spMkLst>
        </pc:spChg>
        <pc:spChg chg="add mod">
          <ac:chgData name="Diogo Pitadas Fernandes" userId="e766bbdc-3518-43c2-afcf-bd6e471c3763" providerId="ADAL" clId="{53DB5FA3-E0FC-45E2-A613-23AFC5E82904}" dt="2023-12-01T18:30:30.589" v="20901" actId="5793"/>
          <ac:spMkLst>
            <pc:docMk/>
            <pc:sldMk cId="3382486333" sldId="322"/>
            <ac:spMk id="222" creationId="{9718ED43-42F8-104D-B56D-294919A33C64}"/>
          </ac:spMkLst>
        </pc:spChg>
        <pc:spChg chg="add del mod">
          <ac:chgData name="Diogo Pitadas Fernandes" userId="e766bbdc-3518-43c2-afcf-bd6e471c3763" providerId="ADAL" clId="{53DB5FA3-E0FC-45E2-A613-23AFC5E82904}" dt="2023-12-01T11:24:54.353" v="19578"/>
          <ac:spMkLst>
            <pc:docMk/>
            <pc:sldMk cId="3382486333" sldId="322"/>
            <ac:spMk id="224" creationId="{09B8C7FD-3C08-8FE2-F198-6F72701A8ED2}"/>
          </ac:spMkLst>
        </pc:spChg>
        <pc:spChg chg="add mod">
          <ac:chgData name="Diogo Pitadas Fernandes" userId="e766bbdc-3518-43c2-afcf-bd6e471c3763" providerId="ADAL" clId="{53DB5FA3-E0FC-45E2-A613-23AFC5E82904}" dt="2023-12-01T11:25:30.733" v="19601" actId="1076"/>
          <ac:spMkLst>
            <pc:docMk/>
            <pc:sldMk cId="3382486333" sldId="322"/>
            <ac:spMk id="226" creationId="{F48EC4BD-3CB6-96B0-B853-D18C27B8E607}"/>
          </ac:spMkLst>
        </pc:spChg>
        <pc:spChg chg="add mod">
          <ac:chgData name="Diogo Pitadas Fernandes" userId="e766bbdc-3518-43c2-afcf-bd6e471c3763" providerId="ADAL" clId="{53DB5FA3-E0FC-45E2-A613-23AFC5E82904}" dt="2023-12-02T14:28:51.547" v="21373" actId="113"/>
          <ac:spMkLst>
            <pc:docMk/>
            <pc:sldMk cId="3382486333" sldId="322"/>
            <ac:spMk id="231" creationId="{0217CD8C-90CA-5AF2-32EC-5853C6D87C12}"/>
          </ac:spMkLst>
        </pc:spChg>
        <pc:grpChg chg="add del mod">
          <ac:chgData name="Diogo Pitadas Fernandes" userId="e766bbdc-3518-43c2-afcf-bd6e471c3763" providerId="ADAL" clId="{53DB5FA3-E0FC-45E2-A613-23AFC5E82904}" dt="2023-12-01T10:45:11.942" v="19105" actId="478"/>
          <ac:grpSpMkLst>
            <pc:docMk/>
            <pc:sldMk cId="3382486333" sldId="322"/>
            <ac:grpSpMk id="4" creationId="{53CCC9CF-4213-0B5C-658B-99EF55F7A953}"/>
          </ac:grpSpMkLst>
        </pc:grpChg>
        <pc:grpChg chg="mod">
          <ac:chgData name="Diogo Pitadas Fernandes" userId="e766bbdc-3518-43c2-afcf-bd6e471c3763" providerId="ADAL" clId="{53DB5FA3-E0FC-45E2-A613-23AFC5E82904}" dt="2023-12-01T10:44:13.400" v="19072"/>
          <ac:grpSpMkLst>
            <pc:docMk/>
            <pc:sldMk cId="3382486333" sldId="322"/>
            <ac:grpSpMk id="10" creationId="{C4C29754-F3DE-0C25-E5F0-09B7EA229893}"/>
          </ac:grpSpMkLst>
        </pc:grpChg>
        <pc:grpChg chg="mod">
          <ac:chgData name="Diogo Pitadas Fernandes" userId="e766bbdc-3518-43c2-afcf-bd6e471c3763" providerId="ADAL" clId="{53DB5FA3-E0FC-45E2-A613-23AFC5E82904}" dt="2023-12-01T10:44:13.400" v="19072"/>
          <ac:grpSpMkLst>
            <pc:docMk/>
            <pc:sldMk cId="3382486333" sldId="322"/>
            <ac:grpSpMk id="19" creationId="{7030D4DF-E0BB-813E-5ED2-48F61FAF836B}"/>
          </ac:grpSpMkLst>
        </pc:grpChg>
        <pc:grpChg chg="mod">
          <ac:chgData name="Diogo Pitadas Fernandes" userId="e766bbdc-3518-43c2-afcf-bd6e471c3763" providerId="ADAL" clId="{53DB5FA3-E0FC-45E2-A613-23AFC5E82904}" dt="2023-12-01T10:44:13.400" v="19072"/>
          <ac:grpSpMkLst>
            <pc:docMk/>
            <pc:sldMk cId="3382486333" sldId="322"/>
            <ac:grpSpMk id="22" creationId="{0CAADF27-D20C-EA26-26EB-B6592A79922D}"/>
          </ac:grpSpMkLst>
        </pc:grpChg>
        <pc:grpChg chg="mod">
          <ac:chgData name="Diogo Pitadas Fernandes" userId="e766bbdc-3518-43c2-afcf-bd6e471c3763" providerId="ADAL" clId="{53DB5FA3-E0FC-45E2-A613-23AFC5E82904}" dt="2023-12-01T10:44:13.400" v="19072"/>
          <ac:grpSpMkLst>
            <pc:docMk/>
            <pc:sldMk cId="3382486333" sldId="322"/>
            <ac:grpSpMk id="23" creationId="{FBD766A7-3694-B678-0785-CCCEC08EC074}"/>
          </ac:grpSpMkLst>
        </pc:grpChg>
        <pc:grpChg chg="mod">
          <ac:chgData name="Diogo Pitadas Fernandes" userId="e766bbdc-3518-43c2-afcf-bd6e471c3763" providerId="ADAL" clId="{53DB5FA3-E0FC-45E2-A613-23AFC5E82904}" dt="2023-12-01T10:44:13.400" v="19072"/>
          <ac:grpSpMkLst>
            <pc:docMk/>
            <pc:sldMk cId="3382486333" sldId="322"/>
            <ac:grpSpMk id="24" creationId="{3CCA7B80-0F92-8C18-806A-886AA72F118F}"/>
          </ac:grpSpMkLst>
        </pc:grpChg>
        <pc:grpChg chg="mod">
          <ac:chgData name="Diogo Pitadas Fernandes" userId="e766bbdc-3518-43c2-afcf-bd6e471c3763" providerId="ADAL" clId="{53DB5FA3-E0FC-45E2-A613-23AFC5E82904}" dt="2023-12-01T10:44:13.400" v="19072"/>
          <ac:grpSpMkLst>
            <pc:docMk/>
            <pc:sldMk cId="3382486333" sldId="322"/>
            <ac:grpSpMk id="32" creationId="{1ED5E43A-F190-3544-D27E-B3D6135637D6}"/>
          </ac:grpSpMkLst>
        </pc:grpChg>
        <pc:grpChg chg="mod">
          <ac:chgData name="Diogo Pitadas Fernandes" userId="e766bbdc-3518-43c2-afcf-bd6e471c3763" providerId="ADAL" clId="{53DB5FA3-E0FC-45E2-A613-23AFC5E82904}" dt="2023-12-01T10:44:13.400" v="19072"/>
          <ac:grpSpMkLst>
            <pc:docMk/>
            <pc:sldMk cId="3382486333" sldId="322"/>
            <ac:grpSpMk id="37" creationId="{FCA0E28A-BB19-7E21-DD68-04E706DD0A8B}"/>
          </ac:grpSpMkLst>
        </pc:grpChg>
        <pc:grpChg chg="mod">
          <ac:chgData name="Diogo Pitadas Fernandes" userId="e766bbdc-3518-43c2-afcf-bd6e471c3763" providerId="ADAL" clId="{53DB5FA3-E0FC-45E2-A613-23AFC5E82904}" dt="2023-12-01T10:44:13.400" v="19072"/>
          <ac:grpSpMkLst>
            <pc:docMk/>
            <pc:sldMk cId="3382486333" sldId="322"/>
            <ac:grpSpMk id="44" creationId="{0989B90C-3FA7-7CC1-A6D5-862ED9F1C898}"/>
          </ac:grpSpMkLst>
        </pc:grpChg>
        <pc:grpChg chg="add del mod">
          <ac:chgData name="Diogo Pitadas Fernandes" userId="e766bbdc-3518-43c2-afcf-bd6e471c3763" providerId="ADAL" clId="{53DB5FA3-E0FC-45E2-A613-23AFC5E82904}" dt="2023-12-01T10:45:11.942" v="19105" actId="478"/>
          <ac:grpSpMkLst>
            <pc:docMk/>
            <pc:sldMk cId="3382486333" sldId="322"/>
            <ac:grpSpMk id="48" creationId="{8E35B7B6-457B-253A-AA74-7FF00960E721}"/>
          </ac:grpSpMkLst>
        </pc:grpChg>
        <pc:grpChg chg="mod">
          <ac:chgData name="Diogo Pitadas Fernandes" userId="e766bbdc-3518-43c2-afcf-bd6e471c3763" providerId="ADAL" clId="{53DB5FA3-E0FC-45E2-A613-23AFC5E82904}" dt="2023-12-01T10:44:47.242" v="19097"/>
          <ac:grpSpMkLst>
            <pc:docMk/>
            <pc:sldMk cId="3382486333" sldId="322"/>
            <ac:grpSpMk id="49" creationId="{D5C639E7-8430-B74D-7D1C-2C82F824EE23}"/>
          </ac:grpSpMkLst>
        </pc:grpChg>
        <pc:grpChg chg="mod">
          <ac:chgData name="Diogo Pitadas Fernandes" userId="e766bbdc-3518-43c2-afcf-bd6e471c3763" providerId="ADAL" clId="{53DB5FA3-E0FC-45E2-A613-23AFC5E82904}" dt="2023-12-01T10:44:47.242" v="19097"/>
          <ac:grpSpMkLst>
            <pc:docMk/>
            <pc:sldMk cId="3382486333" sldId="322"/>
            <ac:grpSpMk id="50" creationId="{88E3537B-CE47-6404-9C2C-DE3B62718B3B}"/>
          </ac:grpSpMkLst>
        </pc:grpChg>
        <pc:grpChg chg="add del mod">
          <ac:chgData name="Diogo Pitadas Fernandes" userId="e766bbdc-3518-43c2-afcf-bd6e471c3763" providerId="ADAL" clId="{53DB5FA3-E0FC-45E2-A613-23AFC5E82904}" dt="2023-12-01T10:47:49.758" v="19118" actId="478"/>
          <ac:grpSpMkLst>
            <pc:docMk/>
            <pc:sldMk cId="3382486333" sldId="322"/>
            <ac:grpSpMk id="66" creationId="{AA44EEFE-28EF-5683-08AC-D6E3CC4679A5}"/>
          </ac:grpSpMkLst>
        </pc:grpChg>
        <pc:grpChg chg="mod">
          <ac:chgData name="Diogo Pitadas Fernandes" userId="e766bbdc-3518-43c2-afcf-bd6e471c3763" providerId="ADAL" clId="{53DB5FA3-E0FC-45E2-A613-23AFC5E82904}" dt="2023-12-01T10:47:18.443" v="19106"/>
          <ac:grpSpMkLst>
            <pc:docMk/>
            <pc:sldMk cId="3382486333" sldId="322"/>
            <ac:grpSpMk id="67" creationId="{D5BB1C3D-6861-14FF-68CD-876D48041C4F}"/>
          </ac:grpSpMkLst>
        </pc:grpChg>
        <pc:grpChg chg="mod">
          <ac:chgData name="Diogo Pitadas Fernandes" userId="e766bbdc-3518-43c2-afcf-bd6e471c3763" providerId="ADAL" clId="{53DB5FA3-E0FC-45E2-A613-23AFC5E82904}" dt="2023-12-01T10:47:18.443" v="19106"/>
          <ac:grpSpMkLst>
            <pc:docMk/>
            <pc:sldMk cId="3382486333" sldId="322"/>
            <ac:grpSpMk id="68" creationId="{C8F2F64B-15F2-6012-E06C-D7994AB5D2D6}"/>
          </ac:grpSpMkLst>
        </pc:grpChg>
        <pc:grpChg chg="mod">
          <ac:chgData name="Diogo Pitadas Fernandes" userId="e766bbdc-3518-43c2-afcf-bd6e471c3763" providerId="ADAL" clId="{53DB5FA3-E0FC-45E2-A613-23AFC5E82904}" dt="2023-12-01T10:47:18.443" v="19106"/>
          <ac:grpSpMkLst>
            <pc:docMk/>
            <pc:sldMk cId="3382486333" sldId="322"/>
            <ac:grpSpMk id="69" creationId="{656DCF45-F4B1-D275-70B4-E866D78FE5A2}"/>
          </ac:grpSpMkLst>
        </pc:grpChg>
        <pc:grpChg chg="mod">
          <ac:chgData name="Diogo Pitadas Fernandes" userId="e766bbdc-3518-43c2-afcf-bd6e471c3763" providerId="ADAL" clId="{53DB5FA3-E0FC-45E2-A613-23AFC5E82904}" dt="2023-12-01T10:47:18.443" v="19106"/>
          <ac:grpSpMkLst>
            <pc:docMk/>
            <pc:sldMk cId="3382486333" sldId="322"/>
            <ac:grpSpMk id="70" creationId="{35A6143D-C3CD-4898-F2C7-537E04F61388}"/>
          </ac:grpSpMkLst>
        </pc:grpChg>
        <pc:grpChg chg="mod">
          <ac:chgData name="Diogo Pitadas Fernandes" userId="e766bbdc-3518-43c2-afcf-bd6e471c3763" providerId="ADAL" clId="{53DB5FA3-E0FC-45E2-A613-23AFC5E82904}" dt="2023-12-01T10:47:18.443" v="19106"/>
          <ac:grpSpMkLst>
            <pc:docMk/>
            <pc:sldMk cId="3382486333" sldId="322"/>
            <ac:grpSpMk id="72" creationId="{EB5A4D54-02B3-3D1C-308D-B6D9B319DCCE}"/>
          </ac:grpSpMkLst>
        </pc:grpChg>
        <pc:grpChg chg="mod">
          <ac:chgData name="Diogo Pitadas Fernandes" userId="e766bbdc-3518-43c2-afcf-bd6e471c3763" providerId="ADAL" clId="{53DB5FA3-E0FC-45E2-A613-23AFC5E82904}" dt="2023-12-01T10:47:18.443" v="19106"/>
          <ac:grpSpMkLst>
            <pc:docMk/>
            <pc:sldMk cId="3382486333" sldId="322"/>
            <ac:grpSpMk id="76" creationId="{5DCD818D-F3A8-C133-EC0F-26F47D619D11}"/>
          </ac:grpSpMkLst>
        </pc:grpChg>
        <pc:grpChg chg="mod">
          <ac:chgData name="Diogo Pitadas Fernandes" userId="e766bbdc-3518-43c2-afcf-bd6e471c3763" providerId="ADAL" clId="{53DB5FA3-E0FC-45E2-A613-23AFC5E82904}" dt="2023-12-01T10:47:18.443" v="19106"/>
          <ac:grpSpMkLst>
            <pc:docMk/>
            <pc:sldMk cId="3382486333" sldId="322"/>
            <ac:grpSpMk id="80" creationId="{F7A2A444-8C4B-B5BA-4557-4EC116D5F1E0}"/>
          </ac:grpSpMkLst>
        </pc:grpChg>
        <pc:grpChg chg="mod">
          <ac:chgData name="Diogo Pitadas Fernandes" userId="e766bbdc-3518-43c2-afcf-bd6e471c3763" providerId="ADAL" clId="{53DB5FA3-E0FC-45E2-A613-23AFC5E82904}" dt="2023-12-01T10:47:18.443" v="19106"/>
          <ac:grpSpMkLst>
            <pc:docMk/>
            <pc:sldMk cId="3382486333" sldId="322"/>
            <ac:grpSpMk id="84" creationId="{08F6E579-9B05-AA1E-529D-F3B00FB25D13}"/>
          </ac:grpSpMkLst>
        </pc:grpChg>
        <pc:grpChg chg="add del mod">
          <ac:chgData name="Diogo Pitadas Fernandes" userId="e766bbdc-3518-43c2-afcf-bd6e471c3763" providerId="ADAL" clId="{53DB5FA3-E0FC-45E2-A613-23AFC5E82904}" dt="2023-12-01T10:47:49.758" v="19118" actId="478"/>
          <ac:grpSpMkLst>
            <pc:docMk/>
            <pc:sldMk cId="3382486333" sldId="322"/>
            <ac:grpSpMk id="87" creationId="{C0E11DA8-9AE7-66E3-E8EB-DD5A1965F2A7}"/>
          </ac:grpSpMkLst>
        </pc:grpChg>
        <pc:grpChg chg="mod">
          <ac:chgData name="Diogo Pitadas Fernandes" userId="e766bbdc-3518-43c2-afcf-bd6e471c3763" providerId="ADAL" clId="{53DB5FA3-E0FC-45E2-A613-23AFC5E82904}" dt="2023-12-01T10:47:22.608" v="19108"/>
          <ac:grpSpMkLst>
            <pc:docMk/>
            <pc:sldMk cId="3382486333" sldId="322"/>
            <ac:grpSpMk id="88" creationId="{3AC53D87-D7D7-5119-4C53-6AA0D22CDC6B}"/>
          </ac:grpSpMkLst>
        </pc:grpChg>
        <pc:grpChg chg="mod">
          <ac:chgData name="Diogo Pitadas Fernandes" userId="e766bbdc-3518-43c2-afcf-bd6e471c3763" providerId="ADAL" clId="{53DB5FA3-E0FC-45E2-A613-23AFC5E82904}" dt="2023-12-01T10:47:22.608" v="19108"/>
          <ac:grpSpMkLst>
            <pc:docMk/>
            <pc:sldMk cId="3382486333" sldId="322"/>
            <ac:grpSpMk id="89" creationId="{D461B4A4-3E25-AAF2-3DE1-FED6585B1D6E}"/>
          </ac:grpSpMkLst>
        </pc:grpChg>
        <pc:grpChg chg="mod">
          <ac:chgData name="Diogo Pitadas Fernandes" userId="e766bbdc-3518-43c2-afcf-bd6e471c3763" providerId="ADAL" clId="{53DB5FA3-E0FC-45E2-A613-23AFC5E82904}" dt="2023-12-01T10:47:22.608" v="19108"/>
          <ac:grpSpMkLst>
            <pc:docMk/>
            <pc:sldMk cId="3382486333" sldId="322"/>
            <ac:grpSpMk id="90" creationId="{9670D199-85B1-7092-B148-D0C267FDD94E}"/>
          </ac:grpSpMkLst>
        </pc:grpChg>
        <pc:grpChg chg="mod">
          <ac:chgData name="Diogo Pitadas Fernandes" userId="e766bbdc-3518-43c2-afcf-bd6e471c3763" providerId="ADAL" clId="{53DB5FA3-E0FC-45E2-A613-23AFC5E82904}" dt="2023-12-01T10:47:22.608" v="19108"/>
          <ac:grpSpMkLst>
            <pc:docMk/>
            <pc:sldMk cId="3382486333" sldId="322"/>
            <ac:grpSpMk id="91" creationId="{5D6476A1-D5EC-C6C9-17E1-79BAD046F0A8}"/>
          </ac:grpSpMkLst>
        </pc:grpChg>
        <pc:grpChg chg="mod">
          <ac:chgData name="Diogo Pitadas Fernandes" userId="e766bbdc-3518-43c2-afcf-bd6e471c3763" providerId="ADAL" clId="{53DB5FA3-E0FC-45E2-A613-23AFC5E82904}" dt="2023-12-01T10:47:22.608" v="19108"/>
          <ac:grpSpMkLst>
            <pc:docMk/>
            <pc:sldMk cId="3382486333" sldId="322"/>
            <ac:grpSpMk id="93" creationId="{4483C2BC-9F00-655C-D1B9-F20DE0110646}"/>
          </ac:grpSpMkLst>
        </pc:grpChg>
        <pc:grpChg chg="mod">
          <ac:chgData name="Diogo Pitadas Fernandes" userId="e766bbdc-3518-43c2-afcf-bd6e471c3763" providerId="ADAL" clId="{53DB5FA3-E0FC-45E2-A613-23AFC5E82904}" dt="2023-12-01T10:47:22.608" v="19108"/>
          <ac:grpSpMkLst>
            <pc:docMk/>
            <pc:sldMk cId="3382486333" sldId="322"/>
            <ac:grpSpMk id="97" creationId="{DE3281E8-B797-9206-52DF-E2D3743C2CD5}"/>
          </ac:grpSpMkLst>
        </pc:grpChg>
        <pc:grpChg chg="mod">
          <ac:chgData name="Diogo Pitadas Fernandes" userId="e766bbdc-3518-43c2-afcf-bd6e471c3763" providerId="ADAL" clId="{53DB5FA3-E0FC-45E2-A613-23AFC5E82904}" dt="2023-12-01T10:47:22.608" v="19108"/>
          <ac:grpSpMkLst>
            <pc:docMk/>
            <pc:sldMk cId="3382486333" sldId="322"/>
            <ac:grpSpMk id="101" creationId="{1BCDD0D9-84A7-8BD2-DC39-3758B3976982}"/>
          </ac:grpSpMkLst>
        </pc:grpChg>
        <pc:grpChg chg="mod">
          <ac:chgData name="Diogo Pitadas Fernandes" userId="e766bbdc-3518-43c2-afcf-bd6e471c3763" providerId="ADAL" clId="{53DB5FA3-E0FC-45E2-A613-23AFC5E82904}" dt="2023-12-01T10:47:22.608" v="19108"/>
          <ac:grpSpMkLst>
            <pc:docMk/>
            <pc:sldMk cId="3382486333" sldId="322"/>
            <ac:grpSpMk id="105" creationId="{686BE11E-388A-E6C5-0E26-3973B759A69F}"/>
          </ac:grpSpMkLst>
        </pc:grpChg>
        <pc:grpChg chg="add del mod">
          <ac:chgData name="Diogo Pitadas Fernandes" userId="e766bbdc-3518-43c2-afcf-bd6e471c3763" providerId="ADAL" clId="{53DB5FA3-E0FC-45E2-A613-23AFC5E82904}" dt="2023-12-01T10:47:49.758" v="19118" actId="478"/>
          <ac:grpSpMkLst>
            <pc:docMk/>
            <pc:sldMk cId="3382486333" sldId="322"/>
            <ac:grpSpMk id="108" creationId="{C15DC811-E7E3-EC20-0FCA-97DC59A26982}"/>
          </ac:grpSpMkLst>
        </pc:grpChg>
        <pc:grpChg chg="mod">
          <ac:chgData name="Diogo Pitadas Fernandes" userId="e766bbdc-3518-43c2-afcf-bd6e471c3763" providerId="ADAL" clId="{53DB5FA3-E0FC-45E2-A613-23AFC5E82904}" dt="2023-12-01T10:47:22.944" v="19109"/>
          <ac:grpSpMkLst>
            <pc:docMk/>
            <pc:sldMk cId="3382486333" sldId="322"/>
            <ac:grpSpMk id="109" creationId="{7CBDF950-140B-9CDB-E691-7980B3769BCD}"/>
          </ac:grpSpMkLst>
        </pc:grpChg>
        <pc:grpChg chg="mod">
          <ac:chgData name="Diogo Pitadas Fernandes" userId="e766bbdc-3518-43c2-afcf-bd6e471c3763" providerId="ADAL" clId="{53DB5FA3-E0FC-45E2-A613-23AFC5E82904}" dt="2023-12-01T10:47:22.944" v="19109"/>
          <ac:grpSpMkLst>
            <pc:docMk/>
            <pc:sldMk cId="3382486333" sldId="322"/>
            <ac:grpSpMk id="110" creationId="{41C367D6-FD2A-AEE5-BE18-D6740DB8E41B}"/>
          </ac:grpSpMkLst>
        </pc:grpChg>
        <pc:grpChg chg="mod">
          <ac:chgData name="Diogo Pitadas Fernandes" userId="e766bbdc-3518-43c2-afcf-bd6e471c3763" providerId="ADAL" clId="{53DB5FA3-E0FC-45E2-A613-23AFC5E82904}" dt="2023-12-01T10:47:22.944" v="19109"/>
          <ac:grpSpMkLst>
            <pc:docMk/>
            <pc:sldMk cId="3382486333" sldId="322"/>
            <ac:grpSpMk id="111" creationId="{ED7043BD-2E3A-715F-AFCB-30D37803DE94}"/>
          </ac:grpSpMkLst>
        </pc:grpChg>
        <pc:grpChg chg="mod">
          <ac:chgData name="Diogo Pitadas Fernandes" userId="e766bbdc-3518-43c2-afcf-bd6e471c3763" providerId="ADAL" clId="{53DB5FA3-E0FC-45E2-A613-23AFC5E82904}" dt="2023-12-01T10:47:22.944" v="19109"/>
          <ac:grpSpMkLst>
            <pc:docMk/>
            <pc:sldMk cId="3382486333" sldId="322"/>
            <ac:grpSpMk id="112" creationId="{9DDEA3F7-B6B6-7E48-9CFB-0111354D01A9}"/>
          </ac:grpSpMkLst>
        </pc:grpChg>
        <pc:grpChg chg="mod">
          <ac:chgData name="Diogo Pitadas Fernandes" userId="e766bbdc-3518-43c2-afcf-bd6e471c3763" providerId="ADAL" clId="{53DB5FA3-E0FC-45E2-A613-23AFC5E82904}" dt="2023-12-01T10:47:22.944" v="19109"/>
          <ac:grpSpMkLst>
            <pc:docMk/>
            <pc:sldMk cId="3382486333" sldId="322"/>
            <ac:grpSpMk id="114" creationId="{699553A2-59BB-A55D-CDAC-E055E1F01BB7}"/>
          </ac:grpSpMkLst>
        </pc:grpChg>
        <pc:grpChg chg="mod">
          <ac:chgData name="Diogo Pitadas Fernandes" userId="e766bbdc-3518-43c2-afcf-bd6e471c3763" providerId="ADAL" clId="{53DB5FA3-E0FC-45E2-A613-23AFC5E82904}" dt="2023-12-01T10:47:22.944" v="19109"/>
          <ac:grpSpMkLst>
            <pc:docMk/>
            <pc:sldMk cId="3382486333" sldId="322"/>
            <ac:grpSpMk id="118" creationId="{736D2C77-71BA-DB81-F0DC-176DE03A1C08}"/>
          </ac:grpSpMkLst>
        </pc:grpChg>
        <pc:grpChg chg="mod">
          <ac:chgData name="Diogo Pitadas Fernandes" userId="e766bbdc-3518-43c2-afcf-bd6e471c3763" providerId="ADAL" clId="{53DB5FA3-E0FC-45E2-A613-23AFC5E82904}" dt="2023-12-01T10:47:22.944" v="19109"/>
          <ac:grpSpMkLst>
            <pc:docMk/>
            <pc:sldMk cId="3382486333" sldId="322"/>
            <ac:grpSpMk id="122" creationId="{19166680-CBD0-0DFF-FAF8-BE73963D55B8}"/>
          </ac:grpSpMkLst>
        </pc:grpChg>
        <pc:grpChg chg="mod">
          <ac:chgData name="Diogo Pitadas Fernandes" userId="e766bbdc-3518-43c2-afcf-bd6e471c3763" providerId="ADAL" clId="{53DB5FA3-E0FC-45E2-A613-23AFC5E82904}" dt="2023-12-01T10:47:22.944" v="19109"/>
          <ac:grpSpMkLst>
            <pc:docMk/>
            <pc:sldMk cId="3382486333" sldId="322"/>
            <ac:grpSpMk id="126" creationId="{C225CB39-3C21-D99F-966D-3DA9A54CF490}"/>
          </ac:grpSpMkLst>
        </pc:grpChg>
        <pc:grpChg chg="add mod">
          <ac:chgData name="Diogo Pitadas Fernandes" userId="e766bbdc-3518-43c2-afcf-bd6e471c3763" providerId="ADAL" clId="{53DB5FA3-E0FC-45E2-A613-23AFC5E82904}" dt="2023-12-01T11:06:51.676" v="19273" actId="164"/>
          <ac:grpSpMkLst>
            <pc:docMk/>
            <pc:sldMk cId="3382486333" sldId="322"/>
            <ac:grpSpMk id="130" creationId="{F9D48739-93BF-AEBC-F893-2A0EB055773E}"/>
          </ac:grpSpMkLst>
        </pc:grpChg>
        <pc:grpChg chg="add mod">
          <ac:chgData name="Diogo Pitadas Fernandes" userId="e766bbdc-3518-43c2-afcf-bd6e471c3763" providerId="ADAL" clId="{53DB5FA3-E0FC-45E2-A613-23AFC5E82904}" dt="2023-12-01T11:06:51.676" v="19273" actId="164"/>
          <ac:grpSpMkLst>
            <pc:docMk/>
            <pc:sldMk cId="3382486333" sldId="322"/>
            <ac:grpSpMk id="141" creationId="{8AC11AF9-82FD-1CDA-9E2A-69C318595A62}"/>
          </ac:grpSpMkLst>
        </pc:grpChg>
        <pc:grpChg chg="add mod">
          <ac:chgData name="Diogo Pitadas Fernandes" userId="e766bbdc-3518-43c2-afcf-bd6e471c3763" providerId="ADAL" clId="{53DB5FA3-E0FC-45E2-A613-23AFC5E82904}" dt="2023-12-01T11:06:51.676" v="19273" actId="164"/>
          <ac:grpSpMkLst>
            <pc:docMk/>
            <pc:sldMk cId="3382486333" sldId="322"/>
            <ac:grpSpMk id="150" creationId="{18E04209-8E9E-5BAD-4F86-D9EF7A32B4C2}"/>
          </ac:grpSpMkLst>
        </pc:grpChg>
        <pc:grpChg chg="add mod">
          <ac:chgData name="Diogo Pitadas Fernandes" userId="e766bbdc-3518-43c2-afcf-bd6e471c3763" providerId="ADAL" clId="{53DB5FA3-E0FC-45E2-A613-23AFC5E82904}" dt="2023-12-01T11:06:51.676" v="19273" actId="164"/>
          <ac:grpSpMkLst>
            <pc:docMk/>
            <pc:sldMk cId="3382486333" sldId="322"/>
            <ac:grpSpMk id="153" creationId="{47D30C36-6EF7-462C-0427-EF68BD5354E5}"/>
          </ac:grpSpMkLst>
        </pc:grpChg>
        <pc:grpChg chg="add mod">
          <ac:chgData name="Diogo Pitadas Fernandes" userId="e766bbdc-3518-43c2-afcf-bd6e471c3763" providerId="ADAL" clId="{53DB5FA3-E0FC-45E2-A613-23AFC5E82904}" dt="2023-12-01T11:06:34.420" v="19270" actId="571"/>
          <ac:grpSpMkLst>
            <pc:docMk/>
            <pc:sldMk cId="3382486333" sldId="322"/>
            <ac:grpSpMk id="177" creationId="{985E2603-A7AD-D4F4-ACE9-03078F3D0079}"/>
          </ac:grpSpMkLst>
        </pc:grpChg>
        <pc:grpChg chg="add mod">
          <ac:chgData name="Diogo Pitadas Fernandes" userId="e766bbdc-3518-43c2-afcf-bd6e471c3763" providerId="ADAL" clId="{53DB5FA3-E0FC-45E2-A613-23AFC5E82904}" dt="2023-12-01T11:13:35.641" v="19458" actId="1038"/>
          <ac:grpSpMkLst>
            <pc:docMk/>
            <pc:sldMk cId="3382486333" sldId="322"/>
            <ac:grpSpMk id="182" creationId="{E1B1CE7C-F840-48C0-2075-070DEBF08AB2}"/>
          </ac:grpSpMkLst>
        </pc:grpChg>
        <pc:grpChg chg="add del mod">
          <ac:chgData name="Diogo Pitadas Fernandes" userId="e766bbdc-3518-43c2-afcf-bd6e471c3763" providerId="ADAL" clId="{53DB5FA3-E0FC-45E2-A613-23AFC5E82904}" dt="2023-12-01T11:08:20.889" v="19290" actId="478"/>
          <ac:grpSpMkLst>
            <pc:docMk/>
            <pc:sldMk cId="3382486333" sldId="322"/>
            <ac:grpSpMk id="183" creationId="{B7BE7C86-131C-2C35-297E-811B0E28B638}"/>
          </ac:grpSpMkLst>
        </pc:grpChg>
        <pc:grpChg chg="mod">
          <ac:chgData name="Diogo Pitadas Fernandes" userId="e766bbdc-3518-43c2-afcf-bd6e471c3763" providerId="ADAL" clId="{53DB5FA3-E0FC-45E2-A613-23AFC5E82904}" dt="2023-12-01T11:08:05.661" v="19280"/>
          <ac:grpSpMkLst>
            <pc:docMk/>
            <pc:sldMk cId="3382486333" sldId="322"/>
            <ac:grpSpMk id="186" creationId="{15F8CDCD-B586-1CEE-B3C4-96938FEE12E1}"/>
          </ac:grpSpMkLst>
        </pc:grpChg>
        <pc:graphicFrameChg chg="del">
          <ac:chgData name="Diogo Pitadas Fernandes" userId="e766bbdc-3518-43c2-afcf-bd6e471c3763" providerId="ADAL" clId="{53DB5FA3-E0FC-45E2-A613-23AFC5E82904}" dt="2023-12-01T10:44:01.204" v="19069" actId="478"/>
          <ac:graphicFrameMkLst>
            <pc:docMk/>
            <pc:sldMk cId="3382486333" sldId="322"/>
            <ac:graphicFrameMk id="17" creationId="{B5D0ED73-9E88-339D-C384-7B8618870F4E}"/>
          </ac:graphicFrameMkLst>
        </pc:graphicFrameChg>
        <pc:graphicFrameChg chg="add del mod modGraphic">
          <ac:chgData name="Diogo Pitadas Fernandes" userId="e766bbdc-3518-43c2-afcf-bd6e471c3763" providerId="ADAL" clId="{53DB5FA3-E0FC-45E2-A613-23AFC5E82904}" dt="2023-12-01T10:55:32.208" v="19193" actId="478"/>
          <ac:graphicFrameMkLst>
            <pc:docMk/>
            <pc:sldMk cId="3382486333" sldId="322"/>
            <ac:graphicFrameMk id="129" creationId="{F1E1C2AA-3BF2-54E2-044A-4752DCE8FE46}"/>
          </ac:graphicFrameMkLst>
        </pc:graphicFrameChg>
        <pc:cxnChg chg="mod">
          <ac:chgData name="Diogo Pitadas Fernandes" userId="e766bbdc-3518-43c2-afcf-bd6e471c3763" providerId="ADAL" clId="{53DB5FA3-E0FC-45E2-A613-23AFC5E82904}" dt="2023-12-01T10:44:13.400" v="19072"/>
          <ac:cxnSpMkLst>
            <pc:docMk/>
            <pc:sldMk cId="3382486333" sldId="322"/>
            <ac:cxnSpMk id="13" creationId="{4AFFB197-B9DC-FA15-5214-36991C3006AA}"/>
          </ac:cxnSpMkLst>
        </pc:cxnChg>
        <pc:cxnChg chg="del">
          <ac:chgData name="Diogo Pitadas Fernandes" userId="e766bbdc-3518-43c2-afcf-bd6e471c3763" providerId="ADAL" clId="{53DB5FA3-E0FC-45E2-A613-23AFC5E82904}" dt="2023-12-01T10:44:31.707" v="19090" actId="478"/>
          <ac:cxnSpMkLst>
            <pc:docMk/>
            <pc:sldMk cId="3382486333" sldId="322"/>
            <ac:cxnSpMk id="25" creationId="{AA9F9E32-CB5A-6F8A-7753-1B854608E917}"/>
          </ac:cxnSpMkLst>
        </pc:cxnChg>
        <pc:cxnChg chg="del">
          <ac:chgData name="Diogo Pitadas Fernandes" userId="e766bbdc-3518-43c2-afcf-bd6e471c3763" providerId="ADAL" clId="{53DB5FA3-E0FC-45E2-A613-23AFC5E82904}" dt="2023-12-01T10:44:31.147" v="19089" actId="478"/>
          <ac:cxnSpMkLst>
            <pc:docMk/>
            <pc:sldMk cId="3382486333" sldId="322"/>
            <ac:cxnSpMk id="27" creationId="{499F4BBB-8233-35D9-53C7-A4A02619CE26}"/>
          </ac:cxnSpMkLst>
        </pc:cxnChg>
        <pc:cxnChg chg="mod">
          <ac:chgData name="Diogo Pitadas Fernandes" userId="e766bbdc-3518-43c2-afcf-bd6e471c3763" providerId="ADAL" clId="{53DB5FA3-E0FC-45E2-A613-23AFC5E82904}" dt="2023-12-01T10:44:13.400" v="19072"/>
          <ac:cxnSpMkLst>
            <pc:docMk/>
            <pc:sldMk cId="3382486333" sldId="322"/>
            <ac:cxnSpMk id="28" creationId="{2D50C68C-4127-052A-B408-4B45A5A77D44}"/>
          </ac:cxnSpMkLst>
        </pc:cxnChg>
        <pc:cxnChg chg="del">
          <ac:chgData name="Diogo Pitadas Fernandes" userId="e766bbdc-3518-43c2-afcf-bd6e471c3763" providerId="ADAL" clId="{53DB5FA3-E0FC-45E2-A613-23AFC5E82904}" dt="2023-12-01T10:44:30.114" v="19087" actId="478"/>
          <ac:cxnSpMkLst>
            <pc:docMk/>
            <pc:sldMk cId="3382486333" sldId="322"/>
            <ac:cxnSpMk id="29" creationId="{62543691-5B95-71E9-C856-084EF98D813B}"/>
          </ac:cxnSpMkLst>
        </pc:cxnChg>
        <pc:cxnChg chg="del">
          <ac:chgData name="Diogo Pitadas Fernandes" userId="e766bbdc-3518-43c2-afcf-bd6e471c3763" providerId="ADAL" clId="{53DB5FA3-E0FC-45E2-A613-23AFC5E82904}" dt="2023-12-01T10:44:28.695" v="19085" actId="478"/>
          <ac:cxnSpMkLst>
            <pc:docMk/>
            <pc:sldMk cId="3382486333" sldId="322"/>
            <ac:cxnSpMk id="31" creationId="{8AF6C47C-F290-4058-F9AC-2F2F4659C7D5}"/>
          </ac:cxnSpMkLst>
        </pc:cxnChg>
        <pc:cxnChg chg="mod">
          <ac:chgData name="Diogo Pitadas Fernandes" userId="e766bbdc-3518-43c2-afcf-bd6e471c3763" providerId="ADAL" clId="{53DB5FA3-E0FC-45E2-A613-23AFC5E82904}" dt="2023-12-01T10:44:13.400" v="19072"/>
          <ac:cxnSpMkLst>
            <pc:docMk/>
            <pc:sldMk cId="3382486333" sldId="322"/>
            <ac:cxnSpMk id="34" creationId="{54054902-9F1D-43CC-F5B2-99A7A503431A}"/>
          </ac:cxnSpMkLst>
        </pc:cxnChg>
        <pc:cxnChg chg="mod">
          <ac:chgData name="Diogo Pitadas Fernandes" userId="e766bbdc-3518-43c2-afcf-bd6e471c3763" providerId="ADAL" clId="{53DB5FA3-E0FC-45E2-A613-23AFC5E82904}" dt="2023-12-01T10:44:13.400" v="19072"/>
          <ac:cxnSpMkLst>
            <pc:docMk/>
            <pc:sldMk cId="3382486333" sldId="322"/>
            <ac:cxnSpMk id="40" creationId="{F8D59E27-9A76-BD1A-CDF9-6AE048F1972D}"/>
          </ac:cxnSpMkLst>
        </pc:cxnChg>
        <pc:cxnChg chg="mod">
          <ac:chgData name="Diogo Pitadas Fernandes" userId="e766bbdc-3518-43c2-afcf-bd6e471c3763" providerId="ADAL" clId="{53DB5FA3-E0FC-45E2-A613-23AFC5E82904}" dt="2023-12-01T10:44:13.400" v="19072"/>
          <ac:cxnSpMkLst>
            <pc:docMk/>
            <pc:sldMk cId="3382486333" sldId="322"/>
            <ac:cxnSpMk id="45" creationId="{14043835-9C81-1769-D5D9-8F96A372B16B}"/>
          </ac:cxnSpMkLst>
        </pc:cxnChg>
        <pc:cxnChg chg="mod">
          <ac:chgData name="Diogo Pitadas Fernandes" userId="e766bbdc-3518-43c2-afcf-bd6e471c3763" providerId="ADAL" clId="{53DB5FA3-E0FC-45E2-A613-23AFC5E82904}" dt="2023-12-01T10:47:18.443" v="19106"/>
          <ac:cxnSpMkLst>
            <pc:docMk/>
            <pc:sldMk cId="3382486333" sldId="322"/>
            <ac:cxnSpMk id="74" creationId="{EF4EBF5B-3748-90BD-512A-6FB5570D0BF9}"/>
          </ac:cxnSpMkLst>
        </pc:cxnChg>
        <pc:cxnChg chg="mod">
          <ac:chgData name="Diogo Pitadas Fernandes" userId="e766bbdc-3518-43c2-afcf-bd6e471c3763" providerId="ADAL" clId="{53DB5FA3-E0FC-45E2-A613-23AFC5E82904}" dt="2023-12-01T10:47:18.443" v="19106"/>
          <ac:cxnSpMkLst>
            <pc:docMk/>
            <pc:sldMk cId="3382486333" sldId="322"/>
            <ac:cxnSpMk id="78" creationId="{F0B77103-863D-47DB-0F67-5A691788FFAF}"/>
          </ac:cxnSpMkLst>
        </pc:cxnChg>
        <pc:cxnChg chg="mod">
          <ac:chgData name="Diogo Pitadas Fernandes" userId="e766bbdc-3518-43c2-afcf-bd6e471c3763" providerId="ADAL" clId="{53DB5FA3-E0FC-45E2-A613-23AFC5E82904}" dt="2023-12-01T10:47:18.443" v="19106"/>
          <ac:cxnSpMkLst>
            <pc:docMk/>
            <pc:sldMk cId="3382486333" sldId="322"/>
            <ac:cxnSpMk id="82" creationId="{7713B486-4567-4E61-E280-10A547E2F232}"/>
          </ac:cxnSpMkLst>
        </pc:cxnChg>
        <pc:cxnChg chg="mod">
          <ac:chgData name="Diogo Pitadas Fernandes" userId="e766bbdc-3518-43c2-afcf-bd6e471c3763" providerId="ADAL" clId="{53DB5FA3-E0FC-45E2-A613-23AFC5E82904}" dt="2023-12-01T10:47:18.443" v="19106"/>
          <ac:cxnSpMkLst>
            <pc:docMk/>
            <pc:sldMk cId="3382486333" sldId="322"/>
            <ac:cxnSpMk id="86" creationId="{84441F77-770A-62A1-50BF-808F53EDE661}"/>
          </ac:cxnSpMkLst>
        </pc:cxnChg>
        <pc:cxnChg chg="mod">
          <ac:chgData name="Diogo Pitadas Fernandes" userId="e766bbdc-3518-43c2-afcf-bd6e471c3763" providerId="ADAL" clId="{53DB5FA3-E0FC-45E2-A613-23AFC5E82904}" dt="2023-12-01T10:47:22.608" v="19108"/>
          <ac:cxnSpMkLst>
            <pc:docMk/>
            <pc:sldMk cId="3382486333" sldId="322"/>
            <ac:cxnSpMk id="95" creationId="{2356B7A3-7C0A-F889-B3FF-6918CCDD3789}"/>
          </ac:cxnSpMkLst>
        </pc:cxnChg>
        <pc:cxnChg chg="mod">
          <ac:chgData name="Diogo Pitadas Fernandes" userId="e766bbdc-3518-43c2-afcf-bd6e471c3763" providerId="ADAL" clId="{53DB5FA3-E0FC-45E2-A613-23AFC5E82904}" dt="2023-12-01T10:47:22.608" v="19108"/>
          <ac:cxnSpMkLst>
            <pc:docMk/>
            <pc:sldMk cId="3382486333" sldId="322"/>
            <ac:cxnSpMk id="99" creationId="{8B5C1477-2DD3-DC1E-72F0-D1680299AE57}"/>
          </ac:cxnSpMkLst>
        </pc:cxnChg>
        <pc:cxnChg chg="mod">
          <ac:chgData name="Diogo Pitadas Fernandes" userId="e766bbdc-3518-43c2-afcf-bd6e471c3763" providerId="ADAL" clId="{53DB5FA3-E0FC-45E2-A613-23AFC5E82904}" dt="2023-12-01T10:47:22.608" v="19108"/>
          <ac:cxnSpMkLst>
            <pc:docMk/>
            <pc:sldMk cId="3382486333" sldId="322"/>
            <ac:cxnSpMk id="103" creationId="{4061F77D-A805-32BC-1504-433EEAC56B17}"/>
          </ac:cxnSpMkLst>
        </pc:cxnChg>
        <pc:cxnChg chg="mod">
          <ac:chgData name="Diogo Pitadas Fernandes" userId="e766bbdc-3518-43c2-afcf-bd6e471c3763" providerId="ADAL" clId="{53DB5FA3-E0FC-45E2-A613-23AFC5E82904}" dt="2023-12-01T10:47:22.608" v="19108"/>
          <ac:cxnSpMkLst>
            <pc:docMk/>
            <pc:sldMk cId="3382486333" sldId="322"/>
            <ac:cxnSpMk id="107" creationId="{172216FB-CD6F-B21F-BEA8-34D6B83DAEDF}"/>
          </ac:cxnSpMkLst>
        </pc:cxnChg>
        <pc:cxnChg chg="mod">
          <ac:chgData name="Diogo Pitadas Fernandes" userId="e766bbdc-3518-43c2-afcf-bd6e471c3763" providerId="ADAL" clId="{53DB5FA3-E0FC-45E2-A613-23AFC5E82904}" dt="2023-12-01T10:47:22.944" v="19109"/>
          <ac:cxnSpMkLst>
            <pc:docMk/>
            <pc:sldMk cId="3382486333" sldId="322"/>
            <ac:cxnSpMk id="116" creationId="{9131FA61-A252-F5B4-C302-D8F11FBAC706}"/>
          </ac:cxnSpMkLst>
        </pc:cxnChg>
        <pc:cxnChg chg="mod">
          <ac:chgData name="Diogo Pitadas Fernandes" userId="e766bbdc-3518-43c2-afcf-bd6e471c3763" providerId="ADAL" clId="{53DB5FA3-E0FC-45E2-A613-23AFC5E82904}" dt="2023-12-01T10:47:22.944" v="19109"/>
          <ac:cxnSpMkLst>
            <pc:docMk/>
            <pc:sldMk cId="3382486333" sldId="322"/>
            <ac:cxnSpMk id="120" creationId="{4CAD85D2-61B3-2A6F-1CFE-854AAA12B4ED}"/>
          </ac:cxnSpMkLst>
        </pc:cxnChg>
        <pc:cxnChg chg="mod">
          <ac:chgData name="Diogo Pitadas Fernandes" userId="e766bbdc-3518-43c2-afcf-bd6e471c3763" providerId="ADAL" clId="{53DB5FA3-E0FC-45E2-A613-23AFC5E82904}" dt="2023-12-01T10:47:22.944" v="19109"/>
          <ac:cxnSpMkLst>
            <pc:docMk/>
            <pc:sldMk cId="3382486333" sldId="322"/>
            <ac:cxnSpMk id="124" creationId="{80E4CF7D-CD53-D7FF-3D3A-3AF194B11407}"/>
          </ac:cxnSpMkLst>
        </pc:cxnChg>
        <pc:cxnChg chg="mod">
          <ac:chgData name="Diogo Pitadas Fernandes" userId="e766bbdc-3518-43c2-afcf-bd6e471c3763" providerId="ADAL" clId="{53DB5FA3-E0FC-45E2-A613-23AFC5E82904}" dt="2023-12-01T10:47:22.944" v="19109"/>
          <ac:cxnSpMkLst>
            <pc:docMk/>
            <pc:sldMk cId="3382486333" sldId="322"/>
            <ac:cxnSpMk id="128" creationId="{44ECEE62-7B12-DB13-C269-8FC9B829B767}"/>
          </ac:cxnSpMkLst>
        </pc:cxnChg>
        <pc:cxnChg chg="del mod">
          <ac:chgData name="Diogo Pitadas Fernandes" userId="e766bbdc-3518-43c2-afcf-bd6e471c3763" providerId="ADAL" clId="{53DB5FA3-E0FC-45E2-A613-23AFC5E82904}" dt="2023-12-01T11:08:09.167" v="19282" actId="478"/>
          <ac:cxnSpMkLst>
            <pc:docMk/>
            <pc:sldMk cId="3382486333" sldId="322"/>
            <ac:cxnSpMk id="184" creationId="{6FBC88ED-DCF3-9B7B-36B3-141F30722BC5}"/>
          </ac:cxnSpMkLst>
        </pc:cxnChg>
        <pc:cxnChg chg="del mod">
          <ac:chgData name="Diogo Pitadas Fernandes" userId="e766bbdc-3518-43c2-afcf-bd6e471c3763" providerId="ADAL" clId="{53DB5FA3-E0FC-45E2-A613-23AFC5E82904}" dt="2023-12-01T11:08:18.019" v="19288" actId="21"/>
          <ac:cxnSpMkLst>
            <pc:docMk/>
            <pc:sldMk cId="3382486333" sldId="322"/>
            <ac:cxnSpMk id="185" creationId="{D667737A-5EA8-2058-1263-26E451F9940D}"/>
          </ac:cxnSpMkLst>
        </pc:cxnChg>
        <pc:cxnChg chg="mod">
          <ac:chgData name="Diogo Pitadas Fernandes" userId="e766bbdc-3518-43c2-afcf-bd6e471c3763" providerId="ADAL" clId="{53DB5FA3-E0FC-45E2-A613-23AFC5E82904}" dt="2023-12-01T11:08:05.661" v="19280"/>
          <ac:cxnSpMkLst>
            <pc:docMk/>
            <pc:sldMk cId="3382486333" sldId="322"/>
            <ac:cxnSpMk id="187" creationId="{A28573D4-A3CB-C70D-A2D3-80BAED22E760}"/>
          </ac:cxnSpMkLst>
        </pc:cxnChg>
        <pc:cxnChg chg="mod">
          <ac:chgData name="Diogo Pitadas Fernandes" userId="e766bbdc-3518-43c2-afcf-bd6e471c3763" providerId="ADAL" clId="{53DB5FA3-E0FC-45E2-A613-23AFC5E82904}" dt="2023-12-01T11:08:05.661" v="19280"/>
          <ac:cxnSpMkLst>
            <pc:docMk/>
            <pc:sldMk cId="3382486333" sldId="322"/>
            <ac:cxnSpMk id="188" creationId="{D2CE0925-E8AA-24F9-7D4B-BCF8C3EBB2D1}"/>
          </ac:cxnSpMkLst>
        </pc:cxnChg>
        <pc:cxnChg chg="del mod">
          <ac:chgData name="Diogo Pitadas Fernandes" userId="e766bbdc-3518-43c2-afcf-bd6e471c3763" providerId="ADAL" clId="{53DB5FA3-E0FC-45E2-A613-23AFC5E82904}" dt="2023-12-01T11:08:13.509" v="19285" actId="478"/>
          <ac:cxnSpMkLst>
            <pc:docMk/>
            <pc:sldMk cId="3382486333" sldId="322"/>
            <ac:cxnSpMk id="189" creationId="{2DE49F93-B078-A538-786C-826227BECF93}"/>
          </ac:cxnSpMkLst>
        </pc:cxnChg>
        <pc:cxnChg chg="mod">
          <ac:chgData name="Diogo Pitadas Fernandes" userId="e766bbdc-3518-43c2-afcf-bd6e471c3763" providerId="ADAL" clId="{53DB5FA3-E0FC-45E2-A613-23AFC5E82904}" dt="2023-12-01T11:08:05.661" v="19280"/>
          <ac:cxnSpMkLst>
            <pc:docMk/>
            <pc:sldMk cId="3382486333" sldId="322"/>
            <ac:cxnSpMk id="190" creationId="{4D30134C-04B2-A432-1B17-2DAA1428852C}"/>
          </ac:cxnSpMkLst>
        </pc:cxnChg>
        <pc:cxnChg chg="mod">
          <ac:chgData name="Diogo Pitadas Fernandes" userId="e766bbdc-3518-43c2-afcf-bd6e471c3763" providerId="ADAL" clId="{53DB5FA3-E0FC-45E2-A613-23AFC5E82904}" dt="2023-12-01T11:08:05.661" v="19280"/>
          <ac:cxnSpMkLst>
            <pc:docMk/>
            <pc:sldMk cId="3382486333" sldId="322"/>
            <ac:cxnSpMk id="191" creationId="{43F92D08-114C-68E4-AC21-DDA83CFCE312}"/>
          </ac:cxnSpMkLst>
        </pc:cxnChg>
        <pc:cxnChg chg="mod">
          <ac:chgData name="Diogo Pitadas Fernandes" userId="e766bbdc-3518-43c2-afcf-bd6e471c3763" providerId="ADAL" clId="{53DB5FA3-E0FC-45E2-A613-23AFC5E82904}" dt="2023-12-01T11:08:05.661" v="19280"/>
          <ac:cxnSpMkLst>
            <pc:docMk/>
            <pc:sldMk cId="3382486333" sldId="322"/>
            <ac:cxnSpMk id="192" creationId="{6C4425DC-BFDF-D6BC-1EBF-342B31A24289}"/>
          </ac:cxnSpMkLst>
        </pc:cxnChg>
        <pc:cxnChg chg="mod">
          <ac:chgData name="Diogo Pitadas Fernandes" userId="e766bbdc-3518-43c2-afcf-bd6e471c3763" providerId="ADAL" clId="{53DB5FA3-E0FC-45E2-A613-23AFC5E82904}" dt="2023-12-01T11:08:05.661" v="19280"/>
          <ac:cxnSpMkLst>
            <pc:docMk/>
            <pc:sldMk cId="3382486333" sldId="322"/>
            <ac:cxnSpMk id="193" creationId="{C7E150F0-7B15-CFD0-31CB-1B593D0EDBAE}"/>
          </ac:cxnSpMkLst>
        </pc:cxnChg>
        <pc:cxnChg chg="mod">
          <ac:chgData name="Diogo Pitadas Fernandes" userId="e766bbdc-3518-43c2-afcf-bd6e471c3763" providerId="ADAL" clId="{53DB5FA3-E0FC-45E2-A613-23AFC5E82904}" dt="2023-12-01T11:08:05.661" v="19280"/>
          <ac:cxnSpMkLst>
            <pc:docMk/>
            <pc:sldMk cId="3382486333" sldId="322"/>
            <ac:cxnSpMk id="194" creationId="{A70D8E98-FB6B-8938-2362-C0C53B0F3780}"/>
          </ac:cxnSpMkLst>
        </pc:cxnChg>
        <pc:cxnChg chg="mod">
          <ac:chgData name="Diogo Pitadas Fernandes" userId="e766bbdc-3518-43c2-afcf-bd6e471c3763" providerId="ADAL" clId="{53DB5FA3-E0FC-45E2-A613-23AFC5E82904}" dt="2023-12-01T11:08:05.661" v="19280"/>
          <ac:cxnSpMkLst>
            <pc:docMk/>
            <pc:sldMk cId="3382486333" sldId="322"/>
            <ac:cxnSpMk id="195" creationId="{B8D75661-E7C4-1017-60EE-F76A54FEAD5E}"/>
          </ac:cxnSpMkLst>
        </pc:cxnChg>
        <pc:cxnChg chg="add mod">
          <ac:chgData name="Diogo Pitadas Fernandes" userId="e766bbdc-3518-43c2-afcf-bd6e471c3763" providerId="ADAL" clId="{53DB5FA3-E0FC-45E2-A613-23AFC5E82904}" dt="2023-12-01T11:13:35.641" v="19458" actId="1038"/>
          <ac:cxnSpMkLst>
            <pc:docMk/>
            <pc:sldMk cId="3382486333" sldId="322"/>
            <ac:cxnSpMk id="196" creationId="{319AAD68-D5EA-3020-A27E-72835A27E1B1}"/>
          </ac:cxnSpMkLst>
        </pc:cxnChg>
        <pc:cxnChg chg="add mod">
          <ac:chgData name="Diogo Pitadas Fernandes" userId="e766bbdc-3518-43c2-afcf-bd6e471c3763" providerId="ADAL" clId="{53DB5FA3-E0FC-45E2-A613-23AFC5E82904}" dt="2023-12-01T11:13:35.641" v="19458" actId="1038"/>
          <ac:cxnSpMkLst>
            <pc:docMk/>
            <pc:sldMk cId="3382486333" sldId="322"/>
            <ac:cxnSpMk id="200" creationId="{2B3EFF0B-3408-9503-0E02-2AC4D06D5E7B}"/>
          </ac:cxnSpMkLst>
        </pc:cxnChg>
        <pc:cxnChg chg="add mod">
          <ac:chgData name="Diogo Pitadas Fernandes" userId="e766bbdc-3518-43c2-afcf-bd6e471c3763" providerId="ADAL" clId="{53DB5FA3-E0FC-45E2-A613-23AFC5E82904}" dt="2023-12-01T11:13:35.641" v="19458" actId="1038"/>
          <ac:cxnSpMkLst>
            <pc:docMk/>
            <pc:sldMk cId="3382486333" sldId="322"/>
            <ac:cxnSpMk id="201" creationId="{4898BB4D-94C2-A3FD-15E3-E248E5A3C327}"/>
          </ac:cxnSpMkLst>
        </pc:cxnChg>
        <pc:cxnChg chg="add mod">
          <ac:chgData name="Diogo Pitadas Fernandes" userId="e766bbdc-3518-43c2-afcf-bd6e471c3763" providerId="ADAL" clId="{53DB5FA3-E0FC-45E2-A613-23AFC5E82904}" dt="2023-12-01T11:13:35.641" v="19458" actId="1038"/>
          <ac:cxnSpMkLst>
            <pc:docMk/>
            <pc:sldMk cId="3382486333" sldId="322"/>
            <ac:cxnSpMk id="202" creationId="{52941752-F131-1B99-31EA-5E793AA22E66}"/>
          </ac:cxnSpMkLst>
        </pc:cxnChg>
        <pc:cxnChg chg="add del mod">
          <ac:chgData name="Diogo Pitadas Fernandes" userId="e766bbdc-3518-43c2-afcf-bd6e471c3763" providerId="ADAL" clId="{53DB5FA3-E0FC-45E2-A613-23AFC5E82904}" dt="2023-12-01T11:10:09.704" v="19312" actId="478"/>
          <ac:cxnSpMkLst>
            <pc:docMk/>
            <pc:sldMk cId="3382486333" sldId="322"/>
            <ac:cxnSpMk id="206" creationId="{590B5EFC-BD09-5811-563B-F6657F3E71C4}"/>
          </ac:cxnSpMkLst>
        </pc:cxnChg>
        <pc:cxnChg chg="add mod">
          <ac:chgData name="Diogo Pitadas Fernandes" userId="e766bbdc-3518-43c2-afcf-bd6e471c3763" providerId="ADAL" clId="{53DB5FA3-E0FC-45E2-A613-23AFC5E82904}" dt="2023-12-01T11:13:35.641" v="19458" actId="1038"/>
          <ac:cxnSpMkLst>
            <pc:docMk/>
            <pc:sldMk cId="3382486333" sldId="322"/>
            <ac:cxnSpMk id="207" creationId="{015011CD-8260-1AC7-4B36-BF2CD8E49E35}"/>
          </ac:cxnSpMkLst>
        </pc:cxnChg>
        <pc:cxnChg chg="add mod">
          <ac:chgData name="Diogo Pitadas Fernandes" userId="e766bbdc-3518-43c2-afcf-bd6e471c3763" providerId="ADAL" clId="{53DB5FA3-E0FC-45E2-A613-23AFC5E82904}" dt="2023-12-01T12:25:57.827" v="20224" actId="14100"/>
          <ac:cxnSpMkLst>
            <pc:docMk/>
            <pc:sldMk cId="3382486333" sldId="322"/>
            <ac:cxnSpMk id="213" creationId="{9C6EA82A-1C19-1EB6-F5E4-5E5EF343465A}"/>
          </ac:cxnSpMkLst>
        </pc:cxnChg>
        <pc:cxnChg chg="add del mod">
          <ac:chgData name="Diogo Pitadas Fernandes" userId="e766bbdc-3518-43c2-afcf-bd6e471c3763" providerId="ADAL" clId="{53DB5FA3-E0FC-45E2-A613-23AFC5E82904}" dt="2023-12-01T11:20:59.131" v="19517" actId="478"/>
          <ac:cxnSpMkLst>
            <pc:docMk/>
            <pc:sldMk cId="3382486333" sldId="322"/>
            <ac:cxnSpMk id="214" creationId="{B1DD6EC0-01CF-702F-6871-E1EE4E82EB61}"/>
          </ac:cxnSpMkLst>
        </pc:cxnChg>
        <pc:cxnChg chg="add mod">
          <ac:chgData name="Diogo Pitadas Fernandes" userId="e766bbdc-3518-43c2-afcf-bd6e471c3763" providerId="ADAL" clId="{53DB5FA3-E0FC-45E2-A613-23AFC5E82904}" dt="2023-12-01T11:25:53.955" v="19651" actId="1036"/>
          <ac:cxnSpMkLst>
            <pc:docMk/>
            <pc:sldMk cId="3382486333" sldId="322"/>
            <ac:cxnSpMk id="216" creationId="{35603617-5103-29A0-BD5A-8529C04F4824}"/>
          </ac:cxnSpMkLst>
        </pc:cxnChg>
        <pc:cxnChg chg="add del mod">
          <ac:chgData name="Diogo Pitadas Fernandes" userId="e766bbdc-3518-43c2-afcf-bd6e471c3763" providerId="ADAL" clId="{53DB5FA3-E0FC-45E2-A613-23AFC5E82904}" dt="2023-12-01T11:22:25.440" v="19523" actId="478"/>
          <ac:cxnSpMkLst>
            <pc:docMk/>
            <pc:sldMk cId="3382486333" sldId="322"/>
            <ac:cxnSpMk id="218" creationId="{7E2B8F22-0D4F-B303-FA6A-3F69761F4331}"/>
          </ac:cxnSpMkLst>
        </pc:cxnChg>
        <pc:cxnChg chg="add mod">
          <ac:chgData name="Diogo Pitadas Fernandes" userId="e766bbdc-3518-43c2-afcf-bd6e471c3763" providerId="ADAL" clId="{53DB5FA3-E0FC-45E2-A613-23AFC5E82904}" dt="2023-12-01T12:32:12.055" v="20447" actId="14100"/>
          <ac:cxnSpMkLst>
            <pc:docMk/>
            <pc:sldMk cId="3382486333" sldId="322"/>
            <ac:cxnSpMk id="220" creationId="{0BCAC099-7C9E-2B39-813F-F079EBB206DA}"/>
          </ac:cxnSpMkLst>
        </pc:cxnChg>
        <pc:cxnChg chg="add del mod">
          <ac:chgData name="Diogo Pitadas Fernandes" userId="e766bbdc-3518-43c2-afcf-bd6e471c3763" providerId="ADAL" clId="{53DB5FA3-E0FC-45E2-A613-23AFC5E82904}" dt="2023-12-01T11:24:54.353" v="19578"/>
          <ac:cxnSpMkLst>
            <pc:docMk/>
            <pc:sldMk cId="3382486333" sldId="322"/>
            <ac:cxnSpMk id="225" creationId="{2F0C26B1-90A0-66B0-26FF-10A04D65B95A}"/>
          </ac:cxnSpMkLst>
        </pc:cxnChg>
        <pc:cxnChg chg="add mod">
          <ac:chgData name="Diogo Pitadas Fernandes" userId="e766bbdc-3518-43c2-afcf-bd6e471c3763" providerId="ADAL" clId="{53DB5FA3-E0FC-45E2-A613-23AFC5E82904}" dt="2023-12-01T11:25:47.693" v="19634" actId="14100"/>
          <ac:cxnSpMkLst>
            <pc:docMk/>
            <pc:sldMk cId="3382486333" sldId="322"/>
            <ac:cxnSpMk id="227" creationId="{5B40370A-B72E-63A1-F0F9-A346D9505005}"/>
          </ac:cxnSpMkLst>
        </pc:cxnChg>
        <pc:cxnChg chg="add mod">
          <ac:chgData name="Diogo Pitadas Fernandes" userId="e766bbdc-3518-43c2-afcf-bd6e471c3763" providerId="ADAL" clId="{53DB5FA3-E0FC-45E2-A613-23AFC5E82904}" dt="2023-12-03T10:20:24.855" v="25108" actId="14100"/>
          <ac:cxnSpMkLst>
            <pc:docMk/>
            <pc:sldMk cId="3382486333" sldId="322"/>
            <ac:cxnSpMk id="233" creationId="{19203700-C830-7D84-948C-3E0E24DCF4AB}"/>
          </ac:cxnSpMkLst>
        </pc:cxnChg>
        <pc:cxnChg chg="add mod">
          <ac:chgData name="Diogo Pitadas Fernandes" userId="e766bbdc-3518-43c2-afcf-bd6e471c3763" providerId="ADAL" clId="{53DB5FA3-E0FC-45E2-A613-23AFC5E82904}" dt="2023-12-03T10:20:14.628" v="25107" actId="1038"/>
          <ac:cxnSpMkLst>
            <pc:docMk/>
            <pc:sldMk cId="3382486333" sldId="322"/>
            <ac:cxnSpMk id="234" creationId="{9DC61881-CFEE-53E7-3956-13B673292910}"/>
          </ac:cxnSpMkLst>
        </pc:cxnChg>
        <pc:cxnChg chg="add mod">
          <ac:chgData name="Diogo Pitadas Fernandes" userId="e766bbdc-3518-43c2-afcf-bd6e471c3763" providerId="ADAL" clId="{53DB5FA3-E0FC-45E2-A613-23AFC5E82904}" dt="2023-12-01T12:30:51.207" v="20389" actId="14100"/>
          <ac:cxnSpMkLst>
            <pc:docMk/>
            <pc:sldMk cId="3382486333" sldId="322"/>
            <ac:cxnSpMk id="241" creationId="{CEFFE46F-68E8-8D52-2FBF-28A4CD1A334E}"/>
          </ac:cxnSpMkLst>
        </pc:cxnChg>
        <pc:cxnChg chg="add mod">
          <ac:chgData name="Diogo Pitadas Fernandes" userId="e766bbdc-3518-43c2-afcf-bd6e471c3763" providerId="ADAL" clId="{53DB5FA3-E0FC-45E2-A613-23AFC5E82904}" dt="2023-12-01T12:31:17.349" v="20398" actId="14100"/>
          <ac:cxnSpMkLst>
            <pc:docMk/>
            <pc:sldMk cId="3382486333" sldId="322"/>
            <ac:cxnSpMk id="243" creationId="{C6CBF79F-429B-897F-6674-F68FD8C5D64A}"/>
          </ac:cxnSpMkLst>
        </pc:cxnChg>
        <pc:cxnChg chg="add mod">
          <ac:chgData name="Diogo Pitadas Fernandes" userId="e766bbdc-3518-43c2-afcf-bd6e471c3763" providerId="ADAL" clId="{53DB5FA3-E0FC-45E2-A613-23AFC5E82904}" dt="2023-12-01T12:31:38.910" v="20439" actId="14100"/>
          <ac:cxnSpMkLst>
            <pc:docMk/>
            <pc:sldMk cId="3382486333" sldId="322"/>
            <ac:cxnSpMk id="250" creationId="{7011E0E9-FA34-438D-4125-ED9098FE8D57}"/>
          </ac:cxnSpMkLst>
        </pc:cxnChg>
        <pc:cxnChg chg="add mod">
          <ac:chgData name="Diogo Pitadas Fernandes" userId="e766bbdc-3518-43c2-afcf-bd6e471c3763" providerId="ADAL" clId="{53DB5FA3-E0FC-45E2-A613-23AFC5E82904}" dt="2023-12-03T10:20:43.220" v="25109" actId="14100"/>
          <ac:cxnSpMkLst>
            <pc:docMk/>
            <pc:sldMk cId="3382486333" sldId="322"/>
            <ac:cxnSpMk id="252" creationId="{A5573AEB-0001-67B1-223E-375D7F58F0FF}"/>
          </ac:cxnSpMkLst>
        </pc:cxnChg>
      </pc:sldChg>
      <pc:sldChg chg="addSp delSp modSp add del mod">
        <pc:chgData name="Diogo Pitadas Fernandes" userId="e766bbdc-3518-43c2-afcf-bd6e471c3763" providerId="ADAL" clId="{53DB5FA3-E0FC-45E2-A613-23AFC5E82904}" dt="2023-11-30T17:52:29.718" v="15571" actId="47"/>
        <pc:sldMkLst>
          <pc:docMk/>
          <pc:sldMk cId="747522375" sldId="323"/>
        </pc:sldMkLst>
        <pc:spChg chg="mod">
          <ac:chgData name="Diogo Pitadas Fernandes" userId="e766bbdc-3518-43c2-afcf-bd6e471c3763" providerId="ADAL" clId="{53DB5FA3-E0FC-45E2-A613-23AFC5E82904}" dt="2023-11-30T17:51:45.777" v="15540"/>
          <ac:spMkLst>
            <pc:docMk/>
            <pc:sldMk cId="747522375" sldId="323"/>
            <ac:spMk id="2" creationId="{FCA265F7-13DF-B55D-C549-7767FE30FBA4}"/>
          </ac:spMkLst>
        </pc:spChg>
        <pc:spChg chg="del">
          <ac:chgData name="Diogo Pitadas Fernandes" userId="e766bbdc-3518-43c2-afcf-bd6e471c3763" providerId="ADAL" clId="{53DB5FA3-E0FC-45E2-A613-23AFC5E82904}" dt="2023-11-30T17:51:45.769" v="15539"/>
          <ac:spMkLst>
            <pc:docMk/>
            <pc:sldMk cId="747522375" sldId="323"/>
            <ac:spMk id="3" creationId="{855AAC72-B916-F864-3B17-9DB4D2A328FA}"/>
          </ac:spMkLst>
        </pc:spChg>
        <pc:spChg chg="mod">
          <ac:chgData name="Diogo Pitadas Fernandes" userId="e766bbdc-3518-43c2-afcf-bd6e471c3763" providerId="ADAL" clId="{53DB5FA3-E0FC-45E2-A613-23AFC5E82904}" dt="2023-11-30T17:51:46.121" v="15543" actId="27636"/>
          <ac:spMkLst>
            <pc:docMk/>
            <pc:sldMk cId="747522375" sldId="323"/>
            <ac:spMk id="4" creationId="{C19A9116-FFFD-C002-75E9-E8BF85E68601}"/>
          </ac:spMkLst>
        </pc:spChg>
        <pc:picChg chg="add mod">
          <ac:chgData name="Diogo Pitadas Fernandes" userId="e766bbdc-3518-43c2-afcf-bd6e471c3763" providerId="ADAL" clId="{53DB5FA3-E0FC-45E2-A613-23AFC5E82904}" dt="2023-11-30T17:51:45.769" v="15539"/>
          <ac:picMkLst>
            <pc:docMk/>
            <pc:sldMk cId="747522375" sldId="323"/>
            <ac:picMk id="5" creationId="{12176DD5-CEA9-0097-6BEF-E178CA661669}"/>
          </ac:picMkLst>
        </pc:picChg>
      </pc:sldChg>
      <pc:sldChg chg="modSp add del mod modNotesTx">
        <pc:chgData name="Diogo Pitadas Fernandes" userId="e766bbdc-3518-43c2-afcf-bd6e471c3763" providerId="ADAL" clId="{53DB5FA3-E0FC-45E2-A613-23AFC5E82904}" dt="2023-12-01T18:53:30.307" v="21139" actId="47"/>
        <pc:sldMkLst>
          <pc:docMk/>
          <pc:sldMk cId="1522746977" sldId="323"/>
        </pc:sldMkLst>
        <pc:spChg chg="mod">
          <ac:chgData name="Diogo Pitadas Fernandes" userId="e766bbdc-3518-43c2-afcf-bd6e471c3763" providerId="ADAL" clId="{53DB5FA3-E0FC-45E2-A613-23AFC5E82904}" dt="2023-12-01T12:36:28.730" v="20533" actId="5793"/>
          <ac:spMkLst>
            <pc:docMk/>
            <pc:sldMk cId="1522746977" sldId="323"/>
            <ac:spMk id="222" creationId="{9718ED43-42F8-104D-B56D-294919A33C64}"/>
          </ac:spMkLst>
        </pc:spChg>
        <pc:spChg chg="mod">
          <ac:chgData name="Diogo Pitadas Fernandes" userId="e766bbdc-3518-43c2-afcf-bd6e471c3763" providerId="ADAL" clId="{53DB5FA3-E0FC-45E2-A613-23AFC5E82904}" dt="2023-12-01T12:37:04.667" v="20549" actId="20577"/>
          <ac:spMkLst>
            <pc:docMk/>
            <pc:sldMk cId="1522746977" sldId="323"/>
            <ac:spMk id="231" creationId="{0217CD8C-90CA-5AF2-32EC-5853C6D87C12}"/>
          </ac:spMkLst>
        </pc:spChg>
      </pc:sldChg>
      <pc:sldChg chg="addSp modSp add del mod">
        <pc:chgData name="Diogo Pitadas Fernandes" userId="e766bbdc-3518-43c2-afcf-bd6e471c3763" providerId="ADAL" clId="{53DB5FA3-E0FC-45E2-A613-23AFC5E82904}" dt="2023-11-30T17:52:29.718" v="15571" actId="47"/>
        <pc:sldMkLst>
          <pc:docMk/>
          <pc:sldMk cId="1659221190" sldId="324"/>
        </pc:sldMkLst>
        <pc:spChg chg="mod">
          <ac:chgData name="Diogo Pitadas Fernandes" userId="e766bbdc-3518-43c2-afcf-bd6e471c3763" providerId="ADAL" clId="{53DB5FA3-E0FC-45E2-A613-23AFC5E82904}" dt="2023-11-30T17:51:43.879" v="15537"/>
          <ac:spMkLst>
            <pc:docMk/>
            <pc:sldMk cId="1659221190" sldId="324"/>
            <ac:spMk id="2" creationId="{0C020BDC-FE14-CE47-24C5-0CB7097AE1E6}"/>
          </ac:spMkLst>
        </pc:spChg>
        <pc:spChg chg="mod">
          <ac:chgData name="Diogo Pitadas Fernandes" userId="e766bbdc-3518-43c2-afcf-bd6e471c3763" providerId="ADAL" clId="{53DB5FA3-E0FC-45E2-A613-23AFC5E82904}" dt="2023-11-30T17:51:43.893" v="15538"/>
          <ac:spMkLst>
            <pc:docMk/>
            <pc:sldMk cId="1659221190" sldId="324"/>
            <ac:spMk id="3" creationId="{0540A31D-18EA-309B-0F93-644640A60231}"/>
          </ac:spMkLst>
        </pc:spChg>
        <pc:picChg chg="add">
          <ac:chgData name="Diogo Pitadas Fernandes" userId="e766bbdc-3518-43c2-afcf-bd6e471c3763" providerId="ADAL" clId="{53DB5FA3-E0FC-45E2-A613-23AFC5E82904}" dt="2023-11-30T17:51:49.815" v="15554"/>
          <ac:picMkLst>
            <pc:docMk/>
            <pc:sldMk cId="1659221190" sldId="324"/>
            <ac:picMk id="4" creationId="{E238C3DA-57D0-60E4-2628-497FB762BBA4}"/>
          </ac:picMkLst>
        </pc:picChg>
      </pc:sldChg>
      <pc:sldChg chg="add del">
        <pc:chgData name="Diogo Pitadas Fernandes" userId="e766bbdc-3518-43c2-afcf-bd6e471c3763" providerId="ADAL" clId="{53DB5FA3-E0FC-45E2-A613-23AFC5E82904}" dt="2023-12-01T12:55:43.618" v="20894" actId="47"/>
        <pc:sldMkLst>
          <pc:docMk/>
          <pc:sldMk cId="1933678413" sldId="324"/>
        </pc:sldMkLst>
      </pc:sldChg>
      <pc:sldChg chg="delSp modSp add del mod">
        <pc:chgData name="Diogo Pitadas Fernandes" userId="e766bbdc-3518-43c2-afcf-bd6e471c3763" providerId="ADAL" clId="{53DB5FA3-E0FC-45E2-A613-23AFC5E82904}" dt="2023-12-02T18:09:05.116" v="24563" actId="47"/>
        <pc:sldMkLst>
          <pc:docMk/>
          <pc:sldMk cId="4114559698" sldId="325"/>
        </pc:sldMkLst>
        <pc:picChg chg="mod">
          <ac:chgData name="Diogo Pitadas Fernandes" userId="e766bbdc-3518-43c2-afcf-bd6e471c3763" providerId="ADAL" clId="{53DB5FA3-E0FC-45E2-A613-23AFC5E82904}" dt="2023-12-02T16:16:49.451" v="22209" actId="1076"/>
          <ac:picMkLst>
            <pc:docMk/>
            <pc:sldMk cId="4114559698" sldId="325"/>
            <ac:picMk id="11" creationId="{B8DA951E-330F-2089-4DF6-69341A7B645B}"/>
          </ac:picMkLst>
        </pc:picChg>
        <pc:picChg chg="del">
          <ac:chgData name="Diogo Pitadas Fernandes" userId="e766bbdc-3518-43c2-afcf-bd6e471c3763" providerId="ADAL" clId="{53DB5FA3-E0FC-45E2-A613-23AFC5E82904}" dt="2023-12-01T12:55:46.888" v="20895" actId="478"/>
          <ac:picMkLst>
            <pc:docMk/>
            <pc:sldMk cId="4114559698" sldId="325"/>
            <ac:picMk id="1030" creationId="{B4CBA79C-DBCF-0486-0508-E254B3E7FC71}"/>
          </ac:picMkLst>
        </pc:picChg>
        <pc:cxnChg chg="del">
          <ac:chgData name="Diogo Pitadas Fernandes" userId="e766bbdc-3518-43c2-afcf-bd6e471c3763" providerId="ADAL" clId="{53DB5FA3-E0FC-45E2-A613-23AFC5E82904}" dt="2023-12-01T12:55:48.981" v="20896" actId="478"/>
          <ac:cxnSpMkLst>
            <pc:docMk/>
            <pc:sldMk cId="4114559698" sldId="325"/>
            <ac:cxnSpMk id="5" creationId="{BF890884-3DB6-1732-DADC-2CA7C9BF6F61}"/>
          </ac:cxnSpMkLst>
        </pc:cxnChg>
      </pc:sldChg>
      <pc:sldChg chg="addSp delSp modSp add del mod">
        <pc:chgData name="Diogo Pitadas Fernandes" userId="e766bbdc-3518-43c2-afcf-bd6e471c3763" providerId="ADAL" clId="{53DB5FA3-E0FC-45E2-A613-23AFC5E82904}" dt="2023-12-01T19:18:18.206" v="21345" actId="47"/>
        <pc:sldMkLst>
          <pc:docMk/>
          <pc:sldMk cId="1865883445" sldId="326"/>
        </pc:sldMkLst>
        <pc:spChg chg="add del mod">
          <ac:chgData name="Diogo Pitadas Fernandes" userId="e766bbdc-3518-43c2-afcf-bd6e471c3763" providerId="ADAL" clId="{53DB5FA3-E0FC-45E2-A613-23AFC5E82904}" dt="2023-12-01T19:13:01.431" v="21334" actId="14100"/>
          <ac:spMkLst>
            <pc:docMk/>
            <pc:sldMk cId="1865883445" sldId="326"/>
            <ac:spMk id="182" creationId="{6A383BAF-F97B-5DAE-E8C7-47F86996163F}"/>
          </ac:spMkLst>
        </pc:spChg>
        <pc:spChg chg="mod">
          <ac:chgData name="Diogo Pitadas Fernandes" userId="e766bbdc-3518-43c2-afcf-bd6e471c3763" providerId="ADAL" clId="{53DB5FA3-E0FC-45E2-A613-23AFC5E82904}" dt="2023-12-01T19:13:13.651" v="21336" actId="14100"/>
          <ac:spMkLst>
            <pc:docMk/>
            <pc:sldMk cId="1865883445" sldId="326"/>
            <ac:spMk id="183" creationId="{20863C1F-29AF-F8C8-9E0D-AF73D0352DDD}"/>
          </ac:spMkLst>
        </pc:spChg>
        <pc:spChg chg="add del mod">
          <ac:chgData name="Diogo Pitadas Fernandes" userId="e766bbdc-3518-43c2-afcf-bd6e471c3763" providerId="ADAL" clId="{53DB5FA3-E0FC-45E2-A613-23AFC5E82904}" dt="2023-12-01T19:13:10.117" v="21335" actId="14100"/>
          <ac:spMkLst>
            <pc:docMk/>
            <pc:sldMk cId="1865883445" sldId="326"/>
            <ac:spMk id="184" creationId="{AA7DDB5B-16F0-D015-CF5C-BBE88F4B9BA4}"/>
          </ac:spMkLst>
        </pc:spChg>
        <pc:spChg chg="add del">
          <ac:chgData name="Diogo Pitadas Fernandes" userId="e766bbdc-3518-43c2-afcf-bd6e471c3763" providerId="ADAL" clId="{53DB5FA3-E0FC-45E2-A613-23AFC5E82904}" dt="2023-12-01T19:12:45.635" v="21329" actId="478"/>
          <ac:spMkLst>
            <pc:docMk/>
            <pc:sldMk cId="1865883445" sldId="326"/>
            <ac:spMk id="190" creationId="{2092C7F6-15ED-3B16-A6A3-DEDB7C3EAD28}"/>
          </ac:spMkLst>
        </pc:spChg>
      </pc:sldChg>
      <pc:sldChg chg="addSp delSp modSp add del mod">
        <pc:chgData name="Diogo Pitadas Fernandes" userId="e766bbdc-3518-43c2-afcf-bd6e471c3763" providerId="ADAL" clId="{53DB5FA3-E0FC-45E2-A613-23AFC5E82904}" dt="2023-12-02T18:29:26.237" v="24898" actId="47"/>
        <pc:sldMkLst>
          <pc:docMk/>
          <pc:sldMk cId="2360839140" sldId="326"/>
        </pc:sldMkLst>
        <pc:spChg chg="add del mod">
          <ac:chgData name="Diogo Pitadas Fernandes" userId="e766bbdc-3518-43c2-afcf-bd6e471c3763" providerId="ADAL" clId="{53DB5FA3-E0FC-45E2-A613-23AFC5E82904}" dt="2023-12-02T14:29:45.030" v="21375" actId="478"/>
          <ac:spMkLst>
            <pc:docMk/>
            <pc:sldMk cId="2360839140" sldId="326"/>
            <ac:spMk id="3" creationId="{4D460605-B062-DC0A-702C-DAAF8689ADCC}"/>
          </ac:spMkLst>
        </pc:spChg>
        <pc:spChg chg="add del mod">
          <ac:chgData name="Diogo Pitadas Fernandes" userId="e766bbdc-3518-43c2-afcf-bd6e471c3763" providerId="ADAL" clId="{53DB5FA3-E0FC-45E2-A613-23AFC5E82904}" dt="2023-12-02T14:40:31.486" v="21407" actId="478"/>
          <ac:spMkLst>
            <pc:docMk/>
            <pc:sldMk cId="2360839140" sldId="326"/>
            <ac:spMk id="8" creationId="{A2938026-DDDC-F89B-880E-259A49007A22}"/>
          </ac:spMkLst>
        </pc:spChg>
        <pc:spChg chg="add del mod">
          <ac:chgData name="Diogo Pitadas Fernandes" userId="e766bbdc-3518-43c2-afcf-bd6e471c3763" providerId="ADAL" clId="{53DB5FA3-E0FC-45E2-A613-23AFC5E82904}" dt="2023-12-02T14:53:10.089" v="21460" actId="478"/>
          <ac:spMkLst>
            <pc:docMk/>
            <pc:sldMk cId="2360839140" sldId="326"/>
            <ac:spMk id="9" creationId="{DB8BC110-9FAC-E212-A767-C96A2948DE9B}"/>
          </ac:spMkLst>
        </pc:spChg>
        <pc:spChg chg="add del mod">
          <ac:chgData name="Diogo Pitadas Fernandes" userId="e766bbdc-3518-43c2-afcf-bd6e471c3763" providerId="ADAL" clId="{53DB5FA3-E0FC-45E2-A613-23AFC5E82904}" dt="2023-12-02T14:43:45.374" v="21448" actId="478"/>
          <ac:spMkLst>
            <pc:docMk/>
            <pc:sldMk cId="2360839140" sldId="326"/>
            <ac:spMk id="10" creationId="{35AC4DF2-7E4B-8220-57C2-B21E4247D4B5}"/>
          </ac:spMkLst>
        </pc:spChg>
        <pc:spChg chg="add del mod">
          <ac:chgData name="Diogo Pitadas Fernandes" userId="e766bbdc-3518-43c2-afcf-bd6e471c3763" providerId="ADAL" clId="{53DB5FA3-E0FC-45E2-A613-23AFC5E82904}" dt="2023-12-02T14:53:14.518" v="21461" actId="478"/>
          <ac:spMkLst>
            <pc:docMk/>
            <pc:sldMk cId="2360839140" sldId="326"/>
            <ac:spMk id="12" creationId="{F5208D52-A0E9-A0DD-0F8F-9C767B376ADE}"/>
          </ac:spMkLst>
        </pc:spChg>
        <pc:spChg chg="add del mod">
          <ac:chgData name="Diogo Pitadas Fernandes" userId="e766bbdc-3518-43c2-afcf-bd6e471c3763" providerId="ADAL" clId="{53DB5FA3-E0FC-45E2-A613-23AFC5E82904}" dt="2023-12-02T15:33:06.335" v="21676" actId="478"/>
          <ac:spMkLst>
            <pc:docMk/>
            <pc:sldMk cId="2360839140" sldId="326"/>
            <ac:spMk id="13" creationId="{830CD0C6-B7C8-F804-FA3C-5011C0A542A8}"/>
          </ac:spMkLst>
        </pc:spChg>
        <pc:spChg chg="mod">
          <ac:chgData name="Diogo Pitadas Fernandes" userId="e766bbdc-3518-43c2-afcf-bd6e471c3763" providerId="ADAL" clId="{53DB5FA3-E0FC-45E2-A613-23AFC5E82904}" dt="2023-12-02T15:43:28.537" v="21828" actId="208"/>
          <ac:spMkLst>
            <pc:docMk/>
            <pc:sldMk cId="2360839140" sldId="326"/>
            <ac:spMk id="15" creationId="{9F48C77F-960C-485E-05AB-09348ACED797}"/>
          </ac:spMkLst>
        </pc:spChg>
        <pc:spChg chg="mod">
          <ac:chgData name="Diogo Pitadas Fernandes" userId="e766bbdc-3518-43c2-afcf-bd6e471c3763" providerId="ADAL" clId="{53DB5FA3-E0FC-45E2-A613-23AFC5E82904}" dt="2023-12-02T15:43:28.537" v="21828" actId="208"/>
          <ac:spMkLst>
            <pc:docMk/>
            <pc:sldMk cId="2360839140" sldId="326"/>
            <ac:spMk id="16" creationId="{FCD14DE1-51AC-14E2-17B0-5B4E73F49CD1}"/>
          </ac:spMkLst>
        </pc:spChg>
        <pc:spChg chg="mod">
          <ac:chgData name="Diogo Pitadas Fernandes" userId="e766bbdc-3518-43c2-afcf-bd6e471c3763" providerId="ADAL" clId="{53DB5FA3-E0FC-45E2-A613-23AFC5E82904}" dt="2023-12-02T15:44:10.904" v="21838" actId="1037"/>
          <ac:spMkLst>
            <pc:docMk/>
            <pc:sldMk cId="2360839140" sldId="326"/>
            <ac:spMk id="17" creationId="{AA0ED17F-BD9A-EF5C-93B9-AC5BFE88B6EE}"/>
          </ac:spMkLst>
        </pc:spChg>
        <pc:spChg chg="mod">
          <ac:chgData name="Diogo Pitadas Fernandes" userId="e766bbdc-3518-43c2-afcf-bd6e471c3763" providerId="ADAL" clId="{53DB5FA3-E0FC-45E2-A613-23AFC5E82904}" dt="2023-12-02T15:44:05.213" v="21835" actId="14100"/>
          <ac:spMkLst>
            <pc:docMk/>
            <pc:sldMk cId="2360839140" sldId="326"/>
            <ac:spMk id="18" creationId="{741727FD-8F84-B529-2755-6EAEBA0BDDEE}"/>
          </ac:spMkLst>
        </pc:spChg>
        <pc:spChg chg="del mod">
          <ac:chgData name="Diogo Pitadas Fernandes" userId="e766bbdc-3518-43c2-afcf-bd6e471c3763" providerId="ADAL" clId="{53DB5FA3-E0FC-45E2-A613-23AFC5E82904}" dt="2023-12-02T15:43:49.193" v="21830" actId="478"/>
          <ac:spMkLst>
            <pc:docMk/>
            <pc:sldMk cId="2360839140" sldId="326"/>
            <ac:spMk id="19" creationId="{54B1DC4F-0E95-5239-518A-9E22E083F4EC}"/>
          </ac:spMkLst>
        </pc:spChg>
        <pc:spChg chg="del">
          <ac:chgData name="Diogo Pitadas Fernandes" userId="e766bbdc-3518-43c2-afcf-bd6e471c3763" providerId="ADAL" clId="{53DB5FA3-E0FC-45E2-A613-23AFC5E82904}" dt="2023-12-02T14:29:42.654" v="21374" actId="478"/>
          <ac:spMkLst>
            <pc:docMk/>
            <pc:sldMk cId="2360839140" sldId="326"/>
            <ac:spMk id="373" creationId="{00000000-0000-0000-0000-000000000000}"/>
          </ac:spMkLst>
        </pc:spChg>
        <pc:grpChg chg="add mod">
          <ac:chgData name="Diogo Pitadas Fernandes" userId="e766bbdc-3518-43c2-afcf-bd6e471c3763" providerId="ADAL" clId="{53DB5FA3-E0FC-45E2-A613-23AFC5E82904}" dt="2023-12-02T15:43:52.505" v="21831" actId="14100"/>
          <ac:grpSpMkLst>
            <pc:docMk/>
            <pc:sldMk cId="2360839140" sldId="326"/>
            <ac:grpSpMk id="14" creationId="{2A8399D8-D7F2-C437-017D-366BAF826435}"/>
          </ac:grpSpMkLst>
        </pc:grpChg>
        <pc:graphicFrameChg chg="add del modGraphic">
          <ac:chgData name="Diogo Pitadas Fernandes" userId="e766bbdc-3518-43c2-afcf-bd6e471c3763" providerId="ADAL" clId="{53DB5FA3-E0FC-45E2-A613-23AFC5E82904}" dt="2023-12-02T14:30:05.933" v="21377" actId="1032"/>
          <ac:graphicFrameMkLst>
            <pc:docMk/>
            <pc:sldMk cId="2360839140" sldId="326"/>
            <ac:graphicFrameMk id="4" creationId="{2FB8F2FD-79FA-622C-5786-73EA16161C8D}"/>
          </ac:graphicFrameMkLst>
        </pc:graphicFrameChg>
        <pc:graphicFrameChg chg="add del mod modGraphic">
          <ac:chgData name="Diogo Pitadas Fernandes" userId="e766bbdc-3518-43c2-afcf-bd6e471c3763" providerId="ADAL" clId="{53DB5FA3-E0FC-45E2-A613-23AFC5E82904}" dt="2023-12-02T14:35:29.667" v="21381" actId="478"/>
          <ac:graphicFrameMkLst>
            <pc:docMk/>
            <pc:sldMk cId="2360839140" sldId="326"/>
            <ac:graphicFrameMk id="5" creationId="{495A3A71-DE32-1863-FF54-C325630FD30D}"/>
          </ac:graphicFrameMkLst>
        </pc:graphicFrameChg>
        <pc:graphicFrameChg chg="add del mod modGraphic">
          <ac:chgData name="Diogo Pitadas Fernandes" userId="e766bbdc-3518-43c2-afcf-bd6e471c3763" providerId="ADAL" clId="{53DB5FA3-E0FC-45E2-A613-23AFC5E82904}" dt="2023-12-02T14:36:50.307" v="21392" actId="478"/>
          <ac:graphicFrameMkLst>
            <pc:docMk/>
            <pc:sldMk cId="2360839140" sldId="326"/>
            <ac:graphicFrameMk id="6" creationId="{14897AC6-A99B-7D90-44E3-80EC285F5150}"/>
          </ac:graphicFrameMkLst>
        </pc:graphicFrameChg>
        <pc:graphicFrameChg chg="add del mod modGraphic">
          <ac:chgData name="Diogo Pitadas Fernandes" userId="e766bbdc-3518-43c2-afcf-bd6e471c3763" providerId="ADAL" clId="{53DB5FA3-E0FC-45E2-A613-23AFC5E82904}" dt="2023-12-02T15:43:19.787" v="21824" actId="478"/>
          <ac:graphicFrameMkLst>
            <pc:docMk/>
            <pc:sldMk cId="2360839140" sldId="326"/>
            <ac:graphicFrameMk id="7" creationId="{A91AE85D-9A73-ACEE-1B33-73E01E795481}"/>
          </ac:graphicFrameMkLst>
        </pc:graphicFrameChg>
      </pc:sldChg>
      <pc:sldChg chg="addSp delSp modSp add del">
        <pc:chgData name="Diogo Pitadas Fernandes" userId="e766bbdc-3518-43c2-afcf-bd6e471c3763" providerId="ADAL" clId="{53DB5FA3-E0FC-45E2-A613-23AFC5E82904}" dt="2023-12-01T19:03:28.148" v="21174" actId="47"/>
        <pc:sldMkLst>
          <pc:docMk/>
          <pc:sldMk cId="3388489377" sldId="326"/>
        </pc:sldMkLst>
        <pc:picChg chg="add mod">
          <ac:chgData name="Diogo Pitadas Fernandes" userId="e766bbdc-3518-43c2-afcf-bd6e471c3763" providerId="ADAL" clId="{53DB5FA3-E0FC-45E2-A613-23AFC5E82904}" dt="2023-12-01T12:54:46.303" v="20893"/>
          <ac:picMkLst>
            <pc:docMk/>
            <pc:sldMk cId="3388489377" sldId="326"/>
            <ac:picMk id="2" creationId="{C466F7E1-2930-E366-ED08-FF36EF7CC213}"/>
          </ac:picMkLst>
        </pc:picChg>
        <pc:picChg chg="del">
          <ac:chgData name="Diogo Pitadas Fernandes" userId="e766bbdc-3518-43c2-afcf-bd6e471c3763" providerId="ADAL" clId="{53DB5FA3-E0FC-45E2-A613-23AFC5E82904}" dt="2023-12-01T12:48:27.142" v="20840" actId="478"/>
          <ac:picMkLst>
            <pc:docMk/>
            <pc:sldMk cId="3388489377" sldId="326"/>
            <ac:picMk id="4" creationId="{2D54A173-EDE5-1C98-346B-8AC4CD9D46E1}"/>
          </ac:picMkLst>
        </pc:picChg>
        <pc:picChg chg="add del">
          <ac:chgData name="Diogo Pitadas Fernandes" userId="e766bbdc-3518-43c2-afcf-bd6e471c3763" providerId="ADAL" clId="{53DB5FA3-E0FC-45E2-A613-23AFC5E82904}" dt="2023-12-01T12:49:08.722" v="20842" actId="478"/>
          <ac:picMkLst>
            <pc:docMk/>
            <pc:sldMk cId="3388489377" sldId="326"/>
            <ac:picMk id="3074" creationId="{73558B5B-7D4D-C4EA-2954-8A6690F226BF}"/>
          </ac:picMkLst>
        </pc:picChg>
        <pc:picChg chg="add del mod">
          <ac:chgData name="Diogo Pitadas Fernandes" userId="e766bbdc-3518-43c2-afcf-bd6e471c3763" providerId="ADAL" clId="{53DB5FA3-E0FC-45E2-A613-23AFC5E82904}" dt="2023-12-01T12:54:32.889" v="20855" actId="21"/>
          <ac:picMkLst>
            <pc:docMk/>
            <pc:sldMk cId="3388489377" sldId="326"/>
            <ac:picMk id="3076" creationId="{BA77AB48-E76A-6274-0968-35B2C5C46EEE}"/>
          </ac:picMkLst>
        </pc:picChg>
      </pc:sldChg>
      <pc:sldChg chg="add del">
        <pc:chgData name="Diogo Pitadas Fernandes" userId="e766bbdc-3518-43c2-afcf-bd6e471c3763" providerId="ADAL" clId="{53DB5FA3-E0FC-45E2-A613-23AFC5E82904}" dt="2023-12-02T16:11:27.581" v="22081" actId="47"/>
        <pc:sldMkLst>
          <pc:docMk/>
          <pc:sldMk cId="1733264196" sldId="327"/>
        </pc:sldMkLst>
      </pc:sldChg>
      <pc:sldChg chg="addSp delSp modSp add del mod">
        <pc:chgData name="Diogo Pitadas Fernandes" userId="e766bbdc-3518-43c2-afcf-bd6e471c3763" providerId="ADAL" clId="{53DB5FA3-E0FC-45E2-A613-23AFC5E82904}" dt="2023-12-02T15:01:06.630" v="21577" actId="47"/>
        <pc:sldMkLst>
          <pc:docMk/>
          <pc:sldMk cId="431759819" sldId="328"/>
        </pc:sldMkLst>
        <pc:graphicFrameChg chg="add del mod modGraphic">
          <ac:chgData name="Diogo Pitadas Fernandes" userId="e766bbdc-3518-43c2-afcf-bd6e471c3763" providerId="ADAL" clId="{53DB5FA3-E0FC-45E2-A613-23AFC5E82904}" dt="2023-12-02T15:01:03.438" v="21576" actId="478"/>
          <ac:graphicFrameMkLst>
            <pc:docMk/>
            <pc:sldMk cId="431759819" sldId="328"/>
            <ac:graphicFrameMk id="2" creationId="{7E81D0E4-ED84-8766-4144-2915E8BE5300}"/>
          </ac:graphicFrameMkLst>
        </pc:graphicFrameChg>
        <pc:graphicFrameChg chg="del">
          <ac:chgData name="Diogo Pitadas Fernandes" userId="e766bbdc-3518-43c2-afcf-bd6e471c3763" providerId="ADAL" clId="{53DB5FA3-E0FC-45E2-A613-23AFC5E82904}" dt="2023-12-02T15:00:00.022" v="21564" actId="478"/>
          <ac:graphicFrameMkLst>
            <pc:docMk/>
            <pc:sldMk cId="431759819" sldId="328"/>
            <ac:graphicFrameMk id="7" creationId="{A91AE85D-9A73-ACEE-1B33-73E01E795481}"/>
          </ac:graphicFrameMkLst>
        </pc:graphicFrameChg>
      </pc:sldChg>
      <pc:sldChg chg="addSp delSp modSp add del mod">
        <pc:chgData name="Diogo Pitadas Fernandes" userId="e766bbdc-3518-43c2-afcf-bd6e471c3763" providerId="ADAL" clId="{53DB5FA3-E0FC-45E2-A613-23AFC5E82904}" dt="2023-12-02T15:34:37.987" v="21685" actId="47"/>
        <pc:sldMkLst>
          <pc:docMk/>
          <pc:sldMk cId="730748506" sldId="328"/>
        </pc:sldMkLst>
        <pc:graphicFrameChg chg="add del mod modGraphic">
          <ac:chgData name="Diogo Pitadas Fernandes" userId="e766bbdc-3518-43c2-afcf-bd6e471c3763" providerId="ADAL" clId="{53DB5FA3-E0FC-45E2-A613-23AFC5E82904}" dt="2023-12-02T15:30:24.510" v="21662" actId="478"/>
          <ac:graphicFrameMkLst>
            <pc:docMk/>
            <pc:sldMk cId="730748506" sldId="328"/>
            <ac:graphicFrameMk id="2" creationId="{F8DB55A1-AA49-8AE9-F36D-4FC370FA5A1D}"/>
          </ac:graphicFrameMkLst>
        </pc:graphicFrameChg>
        <pc:graphicFrameChg chg="del">
          <ac:chgData name="Diogo Pitadas Fernandes" userId="e766bbdc-3518-43c2-afcf-bd6e471c3763" providerId="ADAL" clId="{53DB5FA3-E0FC-45E2-A613-23AFC5E82904}" dt="2023-12-02T15:29:19.043" v="21645" actId="478"/>
          <ac:graphicFrameMkLst>
            <pc:docMk/>
            <pc:sldMk cId="730748506" sldId="328"/>
            <ac:graphicFrameMk id="7" creationId="{A91AE85D-9A73-ACEE-1B33-73E01E795481}"/>
          </ac:graphicFrameMkLst>
        </pc:graphicFrameChg>
      </pc:sldChg>
      <pc:sldChg chg="addSp delSp modSp add del mod">
        <pc:chgData name="Diogo Pitadas Fernandes" userId="e766bbdc-3518-43c2-afcf-bd6e471c3763" providerId="ADAL" clId="{53DB5FA3-E0FC-45E2-A613-23AFC5E82904}" dt="2023-12-03T12:05:11.570" v="25929" actId="47"/>
        <pc:sldMkLst>
          <pc:docMk/>
          <pc:sldMk cId="1898377019" sldId="329"/>
        </pc:sldMkLst>
        <pc:spChg chg="add del mod ord">
          <ac:chgData name="Diogo Pitadas Fernandes" userId="e766bbdc-3518-43c2-afcf-bd6e471c3763" providerId="ADAL" clId="{53DB5FA3-E0FC-45E2-A613-23AFC5E82904}" dt="2023-12-02T16:11:20.023" v="22080" actId="478"/>
          <ac:spMkLst>
            <pc:docMk/>
            <pc:sldMk cId="1898377019" sldId="329"/>
            <ac:spMk id="2" creationId="{E37F2B06-D313-3237-F3AE-3BED81CCA41E}"/>
          </ac:spMkLst>
        </pc:spChg>
        <pc:spChg chg="add del mod">
          <ac:chgData name="Diogo Pitadas Fernandes" userId="e766bbdc-3518-43c2-afcf-bd6e471c3763" providerId="ADAL" clId="{53DB5FA3-E0FC-45E2-A613-23AFC5E82904}" dt="2023-12-02T18:47:29.445" v="24952" actId="21"/>
          <ac:spMkLst>
            <pc:docMk/>
            <pc:sldMk cId="1898377019" sldId="329"/>
            <ac:spMk id="3" creationId="{3B6C8BFE-484A-B36B-559B-4CC5004CC8BA}"/>
          </ac:spMkLst>
        </pc:spChg>
        <pc:spChg chg="mod">
          <ac:chgData name="Diogo Pitadas Fernandes" userId="e766bbdc-3518-43c2-afcf-bd6e471c3763" providerId="ADAL" clId="{53DB5FA3-E0FC-45E2-A613-23AFC5E82904}" dt="2023-12-03T11:16:27.945" v="25341"/>
          <ac:spMkLst>
            <pc:docMk/>
            <pc:sldMk cId="1898377019" sldId="329"/>
            <ac:spMk id="5" creationId="{CB0A9CFE-D9FC-C6CE-A3C0-E3D1A075A26D}"/>
          </ac:spMkLst>
        </pc:spChg>
        <pc:spChg chg="mod">
          <ac:chgData name="Diogo Pitadas Fernandes" userId="e766bbdc-3518-43c2-afcf-bd6e471c3763" providerId="ADAL" clId="{53DB5FA3-E0FC-45E2-A613-23AFC5E82904}" dt="2023-12-03T11:16:27.945" v="25341"/>
          <ac:spMkLst>
            <pc:docMk/>
            <pc:sldMk cId="1898377019" sldId="329"/>
            <ac:spMk id="6" creationId="{D63EE366-854C-D407-C416-BE47867DBC90}"/>
          </ac:spMkLst>
        </pc:spChg>
        <pc:spChg chg="mod">
          <ac:chgData name="Diogo Pitadas Fernandes" userId="e766bbdc-3518-43c2-afcf-bd6e471c3763" providerId="ADAL" clId="{53DB5FA3-E0FC-45E2-A613-23AFC5E82904}" dt="2023-12-03T11:16:27.945" v="25341"/>
          <ac:spMkLst>
            <pc:docMk/>
            <pc:sldMk cId="1898377019" sldId="329"/>
            <ac:spMk id="8" creationId="{6E16E7E0-D9C8-3A43-8589-02742AAC745F}"/>
          </ac:spMkLst>
        </pc:spChg>
        <pc:spChg chg="mod">
          <ac:chgData name="Diogo Pitadas Fernandes" userId="e766bbdc-3518-43c2-afcf-bd6e471c3763" providerId="ADAL" clId="{53DB5FA3-E0FC-45E2-A613-23AFC5E82904}" dt="2023-12-03T11:16:27.945" v="25341"/>
          <ac:spMkLst>
            <pc:docMk/>
            <pc:sldMk cId="1898377019" sldId="329"/>
            <ac:spMk id="9" creationId="{C171CCE8-0876-B6E1-AE12-5DE40F99B9B3}"/>
          </ac:spMkLst>
        </pc:spChg>
        <pc:spChg chg="mod">
          <ac:chgData name="Diogo Pitadas Fernandes" userId="e766bbdc-3518-43c2-afcf-bd6e471c3763" providerId="ADAL" clId="{53DB5FA3-E0FC-45E2-A613-23AFC5E82904}" dt="2023-12-03T11:16:27.945" v="25341"/>
          <ac:spMkLst>
            <pc:docMk/>
            <pc:sldMk cId="1898377019" sldId="329"/>
            <ac:spMk id="10" creationId="{2272DC99-2C97-1092-9092-09E6D2339A9C}"/>
          </ac:spMkLst>
        </pc:spChg>
        <pc:spChg chg="mod">
          <ac:chgData name="Diogo Pitadas Fernandes" userId="e766bbdc-3518-43c2-afcf-bd6e471c3763" providerId="ADAL" clId="{53DB5FA3-E0FC-45E2-A613-23AFC5E82904}" dt="2023-12-03T11:21:47.862" v="25368"/>
          <ac:spMkLst>
            <pc:docMk/>
            <pc:sldMk cId="1898377019" sldId="329"/>
            <ac:spMk id="13" creationId="{9263247A-989C-AC90-AD36-9230D51828B0}"/>
          </ac:spMkLst>
        </pc:spChg>
        <pc:spChg chg="mod">
          <ac:chgData name="Diogo Pitadas Fernandes" userId="e766bbdc-3518-43c2-afcf-bd6e471c3763" providerId="ADAL" clId="{53DB5FA3-E0FC-45E2-A613-23AFC5E82904}" dt="2023-12-03T11:21:47.862" v="25368"/>
          <ac:spMkLst>
            <pc:docMk/>
            <pc:sldMk cId="1898377019" sldId="329"/>
            <ac:spMk id="14" creationId="{BF6D0F94-2FBD-FD00-2576-95259E93C200}"/>
          </ac:spMkLst>
        </pc:spChg>
        <pc:spChg chg="mod">
          <ac:chgData name="Diogo Pitadas Fernandes" userId="e766bbdc-3518-43c2-afcf-bd6e471c3763" providerId="ADAL" clId="{53DB5FA3-E0FC-45E2-A613-23AFC5E82904}" dt="2023-12-03T11:21:47.862" v="25368"/>
          <ac:spMkLst>
            <pc:docMk/>
            <pc:sldMk cId="1898377019" sldId="329"/>
            <ac:spMk id="15" creationId="{F7CAFDE7-84F6-332A-6DF5-7E452AEAB070}"/>
          </ac:spMkLst>
        </pc:spChg>
        <pc:spChg chg="mod">
          <ac:chgData name="Diogo Pitadas Fernandes" userId="e766bbdc-3518-43c2-afcf-bd6e471c3763" providerId="ADAL" clId="{53DB5FA3-E0FC-45E2-A613-23AFC5E82904}" dt="2023-12-03T11:21:47.862" v="25368"/>
          <ac:spMkLst>
            <pc:docMk/>
            <pc:sldMk cId="1898377019" sldId="329"/>
            <ac:spMk id="16" creationId="{0F46A6E8-807C-7156-7B2F-9DD2D03B4178}"/>
          </ac:spMkLst>
        </pc:spChg>
        <pc:spChg chg="mod">
          <ac:chgData name="Diogo Pitadas Fernandes" userId="e766bbdc-3518-43c2-afcf-bd6e471c3763" providerId="ADAL" clId="{53DB5FA3-E0FC-45E2-A613-23AFC5E82904}" dt="2023-12-03T11:21:47.862" v="25368"/>
          <ac:spMkLst>
            <pc:docMk/>
            <pc:sldMk cId="1898377019" sldId="329"/>
            <ac:spMk id="17" creationId="{688E6F60-5F02-8D54-A66D-872513794290}"/>
          </ac:spMkLst>
        </pc:spChg>
        <pc:spChg chg="mod">
          <ac:chgData name="Diogo Pitadas Fernandes" userId="e766bbdc-3518-43c2-afcf-bd6e471c3763" providerId="ADAL" clId="{53DB5FA3-E0FC-45E2-A613-23AFC5E82904}" dt="2023-12-03T11:21:52.865" v="25370"/>
          <ac:spMkLst>
            <pc:docMk/>
            <pc:sldMk cId="1898377019" sldId="329"/>
            <ac:spMk id="19" creationId="{63FCDC64-2674-419C-EBD0-6AB1A400207E}"/>
          </ac:spMkLst>
        </pc:spChg>
        <pc:spChg chg="mod">
          <ac:chgData name="Diogo Pitadas Fernandes" userId="e766bbdc-3518-43c2-afcf-bd6e471c3763" providerId="ADAL" clId="{53DB5FA3-E0FC-45E2-A613-23AFC5E82904}" dt="2023-12-03T11:21:52.865" v="25370"/>
          <ac:spMkLst>
            <pc:docMk/>
            <pc:sldMk cId="1898377019" sldId="329"/>
            <ac:spMk id="20" creationId="{AB55E42A-60D1-8E83-3FD7-2AE6244AC1BB}"/>
          </ac:spMkLst>
        </pc:spChg>
        <pc:spChg chg="mod">
          <ac:chgData name="Diogo Pitadas Fernandes" userId="e766bbdc-3518-43c2-afcf-bd6e471c3763" providerId="ADAL" clId="{53DB5FA3-E0FC-45E2-A613-23AFC5E82904}" dt="2023-12-03T11:32:07.408" v="25378" actId="6549"/>
          <ac:spMkLst>
            <pc:docMk/>
            <pc:sldMk cId="1898377019" sldId="329"/>
            <ac:spMk id="21" creationId="{29494344-D553-75D3-51C5-A16E7C09F998}"/>
          </ac:spMkLst>
        </pc:spChg>
        <pc:spChg chg="mod">
          <ac:chgData name="Diogo Pitadas Fernandes" userId="e766bbdc-3518-43c2-afcf-bd6e471c3763" providerId="ADAL" clId="{53DB5FA3-E0FC-45E2-A613-23AFC5E82904}" dt="2023-12-03T11:32:14.631" v="25401" actId="20577"/>
          <ac:spMkLst>
            <pc:docMk/>
            <pc:sldMk cId="1898377019" sldId="329"/>
            <ac:spMk id="22" creationId="{DD891303-8F25-1DA4-F63B-ACF77EDE2FC4}"/>
          </ac:spMkLst>
        </pc:spChg>
        <pc:spChg chg="del mod">
          <ac:chgData name="Diogo Pitadas Fernandes" userId="e766bbdc-3518-43c2-afcf-bd6e471c3763" providerId="ADAL" clId="{53DB5FA3-E0FC-45E2-A613-23AFC5E82904}" dt="2023-12-03T11:32:18.725" v="25402" actId="478"/>
          <ac:spMkLst>
            <pc:docMk/>
            <pc:sldMk cId="1898377019" sldId="329"/>
            <ac:spMk id="23" creationId="{ACF7BCEB-9EB3-B592-F522-FA8ABF5DD1CE}"/>
          </ac:spMkLst>
        </pc:spChg>
        <pc:grpChg chg="add del mod">
          <ac:chgData name="Diogo Pitadas Fernandes" userId="e766bbdc-3518-43c2-afcf-bd6e471c3763" providerId="ADAL" clId="{53DB5FA3-E0FC-45E2-A613-23AFC5E82904}" dt="2023-12-03T11:16:32.139" v="25342"/>
          <ac:grpSpMkLst>
            <pc:docMk/>
            <pc:sldMk cId="1898377019" sldId="329"/>
            <ac:grpSpMk id="4" creationId="{36166141-6F1B-659B-7DCF-576A247A3C47}"/>
          </ac:grpSpMkLst>
        </pc:grpChg>
        <pc:grpChg chg="add del mod">
          <ac:chgData name="Diogo Pitadas Fernandes" userId="e766bbdc-3518-43c2-afcf-bd6e471c3763" providerId="ADAL" clId="{53DB5FA3-E0FC-45E2-A613-23AFC5E82904}" dt="2023-12-03T11:21:49.219" v="25369"/>
          <ac:grpSpMkLst>
            <pc:docMk/>
            <pc:sldMk cId="1898377019" sldId="329"/>
            <ac:grpSpMk id="12" creationId="{2E510698-A622-3360-92A1-52B41B1227EE}"/>
          </ac:grpSpMkLst>
        </pc:grpChg>
        <pc:grpChg chg="add mod">
          <ac:chgData name="Diogo Pitadas Fernandes" userId="e766bbdc-3518-43c2-afcf-bd6e471c3763" providerId="ADAL" clId="{53DB5FA3-E0FC-45E2-A613-23AFC5E82904}" dt="2023-12-03T11:32:04.053" v="25374" actId="14100"/>
          <ac:grpSpMkLst>
            <pc:docMk/>
            <pc:sldMk cId="1898377019" sldId="329"/>
            <ac:grpSpMk id="18" creationId="{2AF21085-1DE2-24C5-DE19-8243694F6988}"/>
          </ac:grpSpMkLst>
        </pc:grpChg>
        <pc:graphicFrameChg chg="mod modGraphic">
          <ac:chgData name="Diogo Pitadas Fernandes" userId="e766bbdc-3518-43c2-afcf-bd6e471c3763" providerId="ADAL" clId="{53DB5FA3-E0FC-45E2-A613-23AFC5E82904}" dt="2023-12-03T11:32:24.096" v="25404"/>
          <ac:graphicFrameMkLst>
            <pc:docMk/>
            <pc:sldMk cId="1898377019" sldId="329"/>
            <ac:graphicFrameMk id="7" creationId="{A91AE85D-9A73-ACEE-1B33-73E01E795481}"/>
          </ac:graphicFrameMkLst>
        </pc:graphicFrameChg>
        <pc:picChg chg="add del mod">
          <ac:chgData name="Diogo Pitadas Fernandes" userId="e766bbdc-3518-43c2-afcf-bd6e471c3763" providerId="ADAL" clId="{53DB5FA3-E0FC-45E2-A613-23AFC5E82904}" dt="2023-12-03T11:21:43.249" v="25367" actId="478"/>
          <ac:picMkLst>
            <pc:docMk/>
            <pc:sldMk cId="1898377019" sldId="329"/>
            <ac:picMk id="11" creationId="{00415AED-E0D8-C7BA-5C45-62321D3469CC}"/>
          </ac:picMkLst>
        </pc:picChg>
      </pc:sldChg>
      <pc:sldChg chg="addSp delSp modSp add del mod modNotesTx">
        <pc:chgData name="Diogo Pitadas Fernandes" userId="e766bbdc-3518-43c2-afcf-bd6e471c3763" providerId="ADAL" clId="{53DB5FA3-E0FC-45E2-A613-23AFC5E82904}" dt="2023-12-02T17:45:53.007" v="23737" actId="47"/>
        <pc:sldMkLst>
          <pc:docMk/>
          <pc:sldMk cId="4013695289" sldId="330"/>
        </pc:sldMkLst>
        <pc:spChg chg="add del mod">
          <ac:chgData name="Diogo Pitadas Fernandes" userId="e766bbdc-3518-43c2-afcf-bd6e471c3763" providerId="ADAL" clId="{53DB5FA3-E0FC-45E2-A613-23AFC5E82904}" dt="2023-12-02T16:13:03.369" v="22108" actId="478"/>
          <ac:spMkLst>
            <pc:docMk/>
            <pc:sldMk cId="4013695289" sldId="330"/>
            <ac:spMk id="2" creationId="{830E7264-6B3E-9813-374C-1CE3AB8B43F1}"/>
          </ac:spMkLst>
        </pc:spChg>
        <pc:spChg chg="del mod">
          <ac:chgData name="Diogo Pitadas Fernandes" userId="e766bbdc-3518-43c2-afcf-bd6e471c3763" providerId="ADAL" clId="{53DB5FA3-E0FC-45E2-A613-23AFC5E82904}" dt="2023-12-02T16:13:12.818" v="22110" actId="478"/>
          <ac:spMkLst>
            <pc:docMk/>
            <pc:sldMk cId="4013695289" sldId="330"/>
            <ac:spMk id="4" creationId="{F59150B5-D312-2F80-3014-B188BAA8A5AB}"/>
          </ac:spMkLst>
        </pc:spChg>
        <pc:spChg chg="mod">
          <ac:chgData name="Diogo Pitadas Fernandes" userId="e766bbdc-3518-43c2-afcf-bd6e471c3763" providerId="ADAL" clId="{53DB5FA3-E0FC-45E2-A613-23AFC5E82904}" dt="2023-12-02T16:14:51.014" v="22141"/>
          <ac:spMkLst>
            <pc:docMk/>
            <pc:sldMk cId="4013695289" sldId="330"/>
            <ac:spMk id="8" creationId="{C62F4E1E-C28B-5DEF-CA2F-69ABFA79AA91}"/>
          </ac:spMkLst>
        </pc:spChg>
        <pc:spChg chg="del">
          <ac:chgData name="Diogo Pitadas Fernandes" userId="e766bbdc-3518-43c2-afcf-bd6e471c3763" providerId="ADAL" clId="{53DB5FA3-E0FC-45E2-A613-23AFC5E82904}" dt="2023-12-02T16:13:09.894" v="22109" actId="478"/>
          <ac:spMkLst>
            <pc:docMk/>
            <pc:sldMk cId="4013695289" sldId="330"/>
            <ac:spMk id="9" creationId="{6BBAEF5C-AC62-65ED-18FD-CB77C4E4D0EE}"/>
          </ac:spMkLst>
        </pc:spChg>
        <pc:spChg chg="mod">
          <ac:chgData name="Diogo Pitadas Fernandes" userId="e766bbdc-3518-43c2-afcf-bd6e471c3763" providerId="ADAL" clId="{53DB5FA3-E0FC-45E2-A613-23AFC5E82904}" dt="2023-12-02T16:14:51.014" v="22141"/>
          <ac:spMkLst>
            <pc:docMk/>
            <pc:sldMk cId="4013695289" sldId="330"/>
            <ac:spMk id="10" creationId="{76FC20AA-4171-1A5D-892E-9E1221620C93}"/>
          </ac:spMkLst>
        </pc:spChg>
        <pc:spChg chg="mod">
          <ac:chgData name="Diogo Pitadas Fernandes" userId="e766bbdc-3518-43c2-afcf-bd6e471c3763" providerId="ADAL" clId="{53DB5FA3-E0FC-45E2-A613-23AFC5E82904}" dt="2023-12-02T16:14:51.014" v="22141"/>
          <ac:spMkLst>
            <pc:docMk/>
            <pc:sldMk cId="4013695289" sldId="330"/>
            <ac:spMk id="11" creationId="{64490A2C-47D4-2EFB-26B0-F391D3357769}"/>
          </ac:spMkLst>
        </pc:spChg>
        <pc:spChg chg="del mod">
          <ac:chgData name="Diogo Pitadas Fernandes" userId="e766bbdc-3518-43c2-afcf-bd6e471c3763" providerId="ADAL" clId="{53DB5FA3-E0FC-45E2-A613-23AFC5E82904}" dt="2023-12-02T16:15:25.332" v="22149" actId="21"/>
          <ac:spMkLst>
            <pc:docMk/>
            <pc:sldMk cId="4013695289" sldId="330"/>
            <ac:spMk id="13" creationId="{768B4F47-9258-F8AC-2717-42BAD1AD3437}"/>
          </ac:spMkLst>
        </pc:spChg>
        <pc:spChg chg="mod">
          <ac:chgData name="Diogo Pitadas Fernandes" userId="e766bbdc-3518-43c2-afcf-bd6e471c3763" providerId="ADAL" clId="{53DB5FA3-E0FC-45E2-A613-23AFC5E82904}" dt="2023-12-02T16:14:51.014" v="22141"/>
          <ac:spMkLst>
            <pc:docMk/>
            <pc:sldMk cId="4013695289" sldId="330"/>
            <ac:spMk id="15" creationId="{3C2CD0B5-7A75-5E7D-BDFE-899B298FC51E}"/>
          </ac:spMkLst>
        </pc:spChg>
        <pc:spChg chg="mod">
          <ac:chgData name="Diogo Pitadas Fernandes" userId="e766bbdc-3518-43c2-afcf-bd6e471c3763" providerId="ADAL" clId="{53DB5FA3-E0FC-45E2-A613-23AFC5E82904}" dt="2023-12-02T16:14:51.014" v="22141"/>
          <ac:spMkLst>
            <pc:docMk/>
            <pc:sldMk cId="4013695289" sldId="330"/>
            <ac:spMk id="16" creationId="{8F98CFD6-2B8B-9F1A-7ADF-24B64CD05671}"/>
          </ac:spMkLst>
        </pc:spChg>
        <pc:spChg chg="mod">
          <ac:chgData name="Diogo Pitadas Fernandes" userId="e766bbdc-3518-43c2-afcf-bd6e471c3763" providerId="ADAL" clId="{53DB5FA3-E0FC-45E2-A613-23AFC5E82904}" dt="2023-12-02T16:14:51.014" v="22141"/>
          <ac:spMkLst>
            <pc:docMk/>
            <pc:sldMk cId="4013695289" sldId="330"/>
            <ac:spMk id="17" creationId="{7BDA244B-D365-89DD-0E9F-452043BD38C6}"/>
          </ac:spMkLst>
        </pc:spChg>
        <pc:spChg chg="mod">
          <ac:chgData name="Diogo Pitadas Fernandes" userId="e766bbdc-3518-43c2-afcf-bd6e471c3763" providerId="ADAL" clId="{53DB5FA3-E0FC-45E2-A613-23AFC5E82904}" dt="2023-12-02T16:14:51.014" v="22141"/>
          <ac:spMkLst>
            <pc:docMk/>
            <pc:sldMk cId="4013695289" sldId="330"/>
            <ac:spMk id="18" creationId="{8FAA7AD9-671C-7552-C867-21EF7B552950}"/>
          </ac:spMkLst>
        </pc:spChg>
        <pc:spChg chg="mod">
          <ac:chgData name="Diogo Pitadas Fernandes" userId="e766bbdc-3518-43c2-afcf-bd6e471c3763" providerId="ADAL" clId="{53DB5FA3-E0FC-45E2-A613-23AFC5E82904}" dt="2023-12-02T16:14:51.014" v="22141"/>
          <ac:spMkLst>
            <pc:docMk/>
            <pc:sldMk cId="4013695289" sldId="330"/>
            <ac:spMk id="21" creationId="{665FAC61-5D71-B193-4EDC-63359C75D9D2}"/>
          </ac:spMkLst>
        </pc:spChg>
        <pc:spChg chg="mod">
          <ac:chgData name="Diogo Pitadas Fernandes" userId="e766bbdc-3518-43c2-afcf-bd6e471c3763" providerId="ADAL" clId="{53DB5FA3-E0FC-45E2-A613-23AFC5E82904}" dt="2023-12-02T16:14:51.014" v="22141"/>
          <ac:spMkLst>
            <pc:docMk/>
            <pc:sldMk cId="4013695289" sldId="330"/>
            <ac:spMk id="24" creationId="{16DB7071-4BE4-F161-D21E-A5F9E60DD0CB}"/>
          </ac:spMkLst>
        </pc:spChg>
        <pc:spChg chg="mod">
          <ac:chgData name="Diogo Pitadas Fernandes" userId="e766bbdc-3518-43c2-afcf-bd6e471c3763" providerId="ADAL" clId="{53DB5FA3-E0FC-45E2-A613-23AFC5E82904}" dt="2023-12-02T16:14:51.014" v="22141"/>
          <ac:spMkLst>
            <pc:docMk/>
            <pc:sldMk cId="4013695289" sldId="330"/>
            <ac:spMk id="25" creationId="{470DEF7E-1587-CD0C-0C0E-19746EB73B4E}"/>
          </ac:spMkLst>
        </pc:spChg>
        <pc:spChg chg="mod">
          <ac:chgData name="Diogo Pitadas Fernandes" userId="e766bbdc-3518-43c2-afcf-bd6e471c3763" providerId="ADAL" clId="{53DB5FA3-E0FC-45E2-A613-23AFC5E82904}" dt="2023-12-02T16:14:51.014" v="22141"/>
          <ac:spMkLst>
            <pc:docMk/>
            <pc:sldMk cId="4013695289" sldId="330"/>
            <ac:spMk id="27" creationId="{7F6C2A10-F2A4-0A8B-2AA9-34CBE2DC059C}"/>
          </ac:spMkLst>
        </pc:spChg>
        <pc:spChg chg="mod">
          <ac:chgData name="Diogo Pitadas Fernandes" userId="e766bbdc-3518-43c2-afcf-bd6e471c3763" providerId="ADAL" clId="{53DB5FA3-E0FC-45E2-A613-23AFC5E82904}" dt="2023-12-02T16:14:51.014" v="22141"/>
          <ac:spMkLst>
            <pc:docMk/>
            <pc:sldMk cId="4013695289" sldId="330"/>
            <ac:spMk id="28" creationId="{3ECAA0CA-4EED-0951-7124-F4B33F76FD80}"/>
          </ac:spMkLst>
        </pc:spChg>
        <pc:spChg chg="mod">
          <ac:chgData name="Diogo Pitadas Fernandes" userId="e766bbdc-3518-43c2-afcf-bd6e471c3763" providerId="ADAL" clId="{53DB5FA3-E0FC-45E2-A613-23AFC5E82904}" dt="2023-12-02T16:14:51.014" v="22141"/>
          <ac:spMkLst>
            <pc:docMk/>
            <pc:sldMk cId="4013695289" sldId="330"/>
            <ac:spMk id="29" creationId="{DBD3E8AC-BF8E-D107-C1FF-1F7B372D81BF}"/>
          </ac:spMkLst>
        </pc:spChg>
        <pc:spChg chg="mod">
          <ac:chgData name="Diogo Pitadas Fernandes" userId="e766bbdc-3518-43c2-afcf-bd6e471c3763" providerId="ADAL" clId="{53DB5FA3-E0FC-45E2-A613-23AFC5E82904}" dt="2023-12-02T16:14:51.014" v="22141"/>
          <ac:spMkLst>
            <pc:docMk/>
            <pc:sldMk cId="4013695289" sldId="330"/>
            <ac:spMk id="31" creationId="{D756E067-DD55-CD07-8395-13B2F5337997}"/>
          </ac:spMkLst>
        </pc:spChg>
        <pc:spChg chg="mod">
          <ac:chgData name="Diogo Pitadas Fernandes" userId="e766bbdc-3518-43c2-afcf-bd6e471c3763" providerId="ADAL" clId="{53DB5FA3-E0FC-45E2-A613-23AFC5E82904}" dt="2023-12-02T16:14:51.014" v="22141"/>
          <ac:spMkLst>
            <pc:docMk/>
            <pc:sldMk cId="4013695289" sldId="330"/>
            <ac:spMk id="32" creationId="{71FC6011-6479-D79C-0DBF-723D597B8F0E}"/>
          </ac:spMkLst>
        </pc:spChg>
        <pc:spChg chg="mod">
          <ac:chgData name="Diogo Pitadas Fernandes" userId="e766bbdc-3518-43c2-afcf-bd6e471c3763" providerId="ADAL" clId="{53DB5FA3-E0FC-45E2-A613-23AFC5E82904}" dt="2023-12-02T16:14:51.014" v="22141"/>
          <ac:spMkLst>
            <pc:docMk/>
            <pc:sldMk cId="4013695289" sldId="330"/>
            <ac:spMk id="33" creationId="{BCBC66DF-75F6-F81E-6021-4D027B234875}"/>
          </ac:spMkLst>
        </pc:spChg>
        <pc:spChg chg="mod">
          <ac:chgData name="Diogo Pitadas Fernandes" userId="e766bbdc-3518-43c2-afcf-bd6e471c3763" providerId="ADAL" clId="{53DB5FA3-E0FC-45E2-A613-23AFC5E82904}" dt="2023-12-02T16:15:03.842" v="22143"/>
          <ac:spMkLst>
            <pc:docMk/>
            <pc:sldMk cId="4013695289" sldId="330"/>
            <ac:spMk id="35" creationId="{F18F4B44-5035-B11E-C041-56F9DF2FB1F0}"/>
          </ac:spMkLst>
        </pc:spChg>
        <pc:spChg chg="mod">
          <ac:chgData name="Diogo Pitadas Fernandes" userId="e766bbdc-3518-43c2-afcf-bd6e471c3763" providerId="ADAL" clId="{53DB5FA3-E0FC-45E2-A613-23AFC5E82904}" dt="2023-12-02T16:15:03.842" v="22143"/>
          <ac:spMkLst>
            <pc:docMk/>
            <pc:sldMk cId="4013695289" sldId="330"/>
            <ac:spMk id="36" creationId="{858DF53C-E3B4-0168-163D-60D608DE03EB}"/>
          </ac:spMkLst>
        </pc:spChg>
        <pc:spChg chg="mod">
          <ac:chgData name="Diogo Pitadas Fernandes" userId="e766bbdc-3518-43c2-afcf-bd6e471c3763" providerId="ADAL" clId="{53DB5FA3-E0FC-45E2-A613-23AFC5E82904}" dt="2023-12-02T16:15:03.842" v="22143"/>
          <ac:spMkLst>
            <pc:docMk/>
            <pc:sldMk cId="4013695289" sldId="330"/>
            <ac:spMk id="37" creationId="{66AC42E9-6C6F-9942-3D49-949B9BB9DF13}"/>
          </ac:spMkLst>
        </pc:spChg>
        <pc:spChg chg="mod">
          <ac:chgData name="Diogo Pitadas Fernandes" userId="e766bbdc-3518-43c2-afcf-bd6e471c3763" providerId="ADAL" clId="{53DB5FA3-E0FC-45E2-A613-23AFC5E82904}" dt="2023-12-02T16:15:03.842" v="22143"/>
          <ac:spMkLst>
            <pc:docMk/>
            <pc:sldMk cId="4013695289" sldId="330"/>
            <ac:spMk id="38" creationId="{EC3777EE-1C91-BF5A-59D6-BB65ADC575EA}"/>
          </ac:spMkLst>
        </pc:spChg>
        <pc:spChg chg="add mod">
          <ac:chgData name="Diogo Pitadas Fernandes" userId="e766bbdc-3518-43c2-afcf-bd6e471c3763" providerId="ADAL" clId="{53DB5FA3-E0FC-45E2-A613-23AFC5E82904}" dt="2023-12-02T16:49:29.827" v="23031" actId="164"/>
          <ac:spMkLst>
            <pc:docMk/>
            <pc:sldMk cId="4013695289" sldId="330"/>
            <ac:spMk id="39" creationId="{D9A7099C-D067-2919-452F-162B2702B608}"/>
          </ac:spMkLst>
        </pc:spChg>
        <pc:spChg chg="add del mod">
          <ac:chgData name="Diogo Pitadas Fernandes" userId="e766bbdc-3518-43c2-afcf-bd6e471c3763" providerId="ADAL" clId="{53DB5FA3-E0FC-45E2-A613-23AFC5E82904}" dt="2023-12-02T16:48:40.029" v="23025" actId="478"/>
          <ac:spMkLst>
            <pc:docMk/>
            <pc:sldMk cId="4013695289" sldId="330"/>
            <ac:spMk id="40" creationId="{B1DE26AA-7968-CF07-00C4-8E9E6F8498E8}"/>
          </ac:spMkLst>
        </pc:spChg>
        <pc:spChg chg="del mod topLvl">
          <ac:chgData name="Diogo Pitadas Fernandes" userId="e766bbdc-3518-43c2-afcf-bd6e471c3763" providerId="ADAL" clId="{53DB5FA3-E0FC-45E2-A613-23AFC5E82904}" dt="2023-12-02T16:22:22.976" v="22379" actId="478"/>
          <ac:spMkLst>
            <pc:docMk/>
            <pc:sldMk cId="4013695289" sldId="330"/>
            <ac:spMk id="48" creationId="{EFE5F0EF-0486-4D71-BC3A-F1B398C76D69}"/>
          </ac:spMkLst>
        </pc:spChg>
        <pc:spChg chg="mod">
          <ac:chgData name="Diogo Pitadas Fernandes" userId="e766bbdc-3518-43c2-afcf-bd6e471c3763" providerId="ADAL" clId="{53DB5FA3-E0FC-45E2-A613-23AFC5E82904}" dt="2023-12-02T16:20:47.854" v="22361"/>
          <ac:spMkLst>
            <pc:docMk/>
            <pc:sldMk cId="4013695289" sldId="330"/>
            <ac:spMk id="51" creationId="{7EF4937C-32CC-7126-C1F8-E112BB2A2A70}"/>
          </ac:spMkLst>
        </pc:spChg>
        <pc:spChg chg="mod">
          <ac:chgData name="Diogo Pitadas Fernandes" userId="e766bbdc-3518-43c2-afcf-bd6e471c3763" providerId="ADAL" clId="{53DB5FA3-E0FC-45E2-A613-23AFC5E82904}" dt="2023-12-02T16:20:47.854" v="22361"/>
          <ac:spMkLst>
            <pc:docMk/>
            <pc:sldMk cId="4013695289" sldId="330"/>
            <ac:spMk id="54" creationId="{02B0B660-DB50-4E1E-AD8C-1E2B3048C4BF}"/>
          </ac:spMkLst>
        </pc:spChg>
        <pc:spChg chg="add mod topLvl">
          <ac:chgData name="Diogo Pitadas Fernandes" userId="e766bbdc-3518-43c2-afcf-bd6e471c3763" providerId="ADAL" clId="{53DB5FA3-E0FC-45E2-A613-23AFC5E82904}" dt="2023-12-02T16:49:29.827" v="23031" actId="164"/>
          <ac:spMkLst>
            <pc:docMk/>
            <pc:sldMk cId="4013695289" sldId="330"/>
            <ac:spMk id="57" creationId="{C1B6C58B-B1DA-6C48-8B80-3066F4162AC0}"/>
          </ac:spMkLst>
        </pc:spChg>
        <pc:spChg chg="add mod topLvl">
          <ac:chgData name="Diogo Pitadas Fernandes" userId="e766bbdc-3518-43c2-afcf-bd6e471c3763" providerId="ADAL" clId="{53DB5FA3-E0FC-45E2-A613-23AFC5E82904}" dt="2023-12-02T16:49:29.827" v="23031" actId="164"/>
          <ac:spMkLst>
            <pc:docMk/>
            <pc:sldMk cId="4013695289" sldId="330"/>
            <ac:spMk id="58" creationId="{A2E8F093-90B4-0094-9617-FBB91C56D049}"/>
          </ac:spMkLst>
        </pc:spChg>
        <pc:spChg chg="add del mod topLvl">
          <ac:chgData name="Diogo Pitadas Fernandes" userId="e766bbdc-3518-43c2-afcf-bd6e471c3763" providerId="ADAL" clId="{53DB5FA3-E0FC-45E2-A613-23AFC5E82904}" dt="2023-12-02T16:37:58.006" v="22787" actId="478"/>
          <ac:spMkLst>
            <pc:docMk/>
            <pc:sldMk cId="4013695289" sldId="330"/>
            <ac:spMk id="60" creationId="{AA1736DC-0550-9C4D-A4C3-0233DDECB7FB}"/>
          </ac:spMkLst>
        </pc:spChg>
        <pc:spChg chg="add del mod">
          <ac:chgData name="Diogo Pitadas Fernandes" userId="e766bbdc-3518-43c2-afcf-bd6e471c3763" providerId="ADAL" clId="{53DB5FA3-E0FC-45E2-A613-23AFC5E82904}" dt="2023-12-02T16:28:54.569" v="22573" actId="478"/>
          <ac:spMkLst>
            <pc:docMk/>
            <pc:sldMk cId="4013695289" sldId="330"/>
            <ac:spMk id="62" creationId="{EAAEB4A5-D0C2-7A76-7615-A9CC17C42759}"/>
          </ac:spMkLst>
        </pc:spChg>
        <pc:spChg chg="add del mod">
          <ac:chgData name="Diogo Pitadas Fernandes" userId="e766bbdc-3518-43c2-afcf-bd6e471c3763" providerId="ADAL" clId="{53DB5FA3-E0FC-45E2-A613-23AFC5E82904}" dt="2023-12-02T16:28:58.823" v="22578" actId="478"/>
          <ac:spMkLst>
            <pc:docMk/>
            <pc:sldMk cId="4013695289" sldId="330"/>
            <ac:spMk id="63" creationId="{DDA14EC5-CBD2-2D3C-D909-91E0BEF1A280}"/>
          </ac:spMkLst>
        </pc:spChg>
        <pc:spChg chg="add del mod">
          <ac:chgData name="Diogo Pitadas Fernandes" userId="e766bbdc-3518-43c2-afcf-bd6e471c3763" providerId="ADAL" clId="{53DB5FA3-E0FC-45E2-A613-23AFC5E82904}" dt="2023-12-02T16:28:57.766" v="22577" actId="478"/>
          <ac:spMkLst>
            <pc:docMk/>
            <pc:sldMk cId="4013695289" sldId="330"/>
            <ac:spMk id="64" creationId="{A35205B3-ECE9-291B-173C-D931EB77D6E1}"/>
          </ac:spMkLst>
        </pc:spChg>
        <pc:spChg chg="add del mod">
          <ac:chgData name="Diogo Pitadas Fernandes" userId="e766bbdc-3518-43c2-afcf-bd6e471c3763" providerId="ADAL" clId="{53DB5FA3-E0FC-45E2-A613-23AFC5E82904}" dt="2023-12-02T16:28:54.569" v="22573" actId="478"/>
          <ac:spMkLst>
            <pc:docMk/>
            <pc:sldMk cId="4013695289" sldId="330"/>
            <ac:spMk id="66" creationId="{7699447A-E7A8-CC8E-A73E-23A8D1AA3A11}"/>
          </ac:spMkLst>
        </pc:spChg>
        <pc:spChg chg="add del mod">
          <ac:chgData name="Diogo Pitadas Fernandes" userId="e766bbdc-3518-43c2-afcf-bd6e471c3763" providerId="ADAL" clId="{53DB5FA3-E0FC-45E2-A613-23AFC5E82904}" dt="2023-12-02T16:28:54.569" v="22573" actId="478"/>
          <ac:spMkLst>
            <pc:docMk/>
            <pc:sldMk cId="4013695289" sldId="330"/>
            <ac:spMk id="67" creationId="{A96488AF-8A22-D6CF-B625-D7DA5A47F66D}"/>
          </ac:spMkLst>
        </pc:spChg>
        <pc:spChg chg="add del mod">
          <ac:chgData name="Diogo Pitadas Fernandes" userId="e766bbdc-3518-43c2-afcf-bd6e471c3763" providerId="ADAL" clId="{53DB5FA3-E0FC-45E2-A613-23AFC5E82904}" dt="2023-12-02T16:29:00.129" v="22579" actId="478"/>
          <ac:spMkLst>
            <pc:docMk/>
            <pc:sldMk cId="4013695289" sldId="330"/>
            <ac:spMk id="68" creationId="{2CCF68AD-8AAF-E29D-F787-1D35B0147941}"/>
          </ac:spMkLst>
        </pc:spChg>
        <pc:spChg chg="add del mod">
          <ac:chgData name="Diogo Pitadas Fernandes" userId="e766bbdc-3518-43c2-afcf-bd6e471c3763" providerId="ADAL" clId="{53DB5FA3-E0FC-45E2-A613-23AFC5E82904}" dt="2023-12-02T16:28:54.569" v="22573" actId="478"/>
          <ac:spMkLst>
            <pc:docMk/>
            <pc:sldMk cId="4013695289" sldId="330"/>
            <ac:spMk id="70" creationId="{F0EDE421-F459-59C1-E6F4-7C82B55B8B4A}"/>
          </ac:spMkLst>
        </pc:spChg>
        <pc:spChg chg="add del mod">
          <ac:chgData name="Diogo Pitadas Fernandes" userId="e766bbdc-3518-43c2-afcf-bd6e471c3763" providerId="ADAL" clId="{53DB5FA3-E0FC-45E2-A613-23AFC5E82904}" dt="2023-12-02T16:28:54.569" v="22573" actId="478"/>
          <ac:spMkLst>
            <pc:docMk/>
            <pc:sldMk cId="4013695289" sldId="330"/>
            <ac:spMk id="71" creationId="{4CA67FC3-86F7-5CC3-97F8-0DD690B95D2A}"/>
          </ac:spMkLst>
        </pc:spChg>
        <pc:spChg chg="add del mod">
          <ac:chgData name="Diogo Pitadas Fernandes" userId="e766bbdc-3518-43c2-afcf-bd6e471c3763" providerId="ADAL" clId="{53DB5FA3-E0FC-45E2-A613-23AFC5E82904}" dt="2023-12-02T16:29:02.110" v="22582" actId="478"/>
          <ac:spMkLst>
            <pc:docMk/>
            <pc:sldMk cId="4013695289" sldId="330"/>
            <ac:spMk id="72" creationId="{55880437-7B48-0FD3-6A12-387288378AD3}"/>
          </ac:spMkLst>
        </pc:spChg>
        <pc:spChg chg="add del mod">
          <ac:chgData name="Diogo Pitadas Fernandes" userId="e766bbdc-3518-43c2-afcf-bd6e471c3763" providerId="ADAL" clId="{53DB5FA3-E0FC-45E2-A613-23AFC5E82904}" dt="2023-12-02T16:29:04.061" v="22585" actId="478"/>
          <ac:spMkLst>
            <pc:docMk/>
            <pc:sldMk cId="4013695289" sldId="330"/>
            <ac:spMk id="74" creationId="{528AD729-95D7-A838-1FAD-C8E4B1AC85C0}"/>
          </ac:spMkLst>
        </pc:spChg>
        <pc:spChg chg="add del mod">
          <ac:chgData name="Diogo Pitadas Fernandes" userId="e766bbdc-3518-43c2-afcf-bd6e471c3763" providerId="ADAL" clId="{53DB5FA3-E0FC-45E2-A613-23AFC5E82904}" dt="2023-12-02T16:28:54.569" v="22573" actId="478"/>
          <ac:spMkLst>
            <pc:docMk/>
            <pc:sldMk cId="4013695289" sldId="330"/>
            <ac:spMk id="75" creationId="{63B9777D-EAED-FBD7-C137-30341E6CE397}"/>
          </ac:spMkLst>
        </pc:spChg>
        <pc:spChg chg="add del mod">
          <ac:chgData name="Diogo Pitadas Fernandes" userId="e766bbdc-3518-43c2-afcf-bd6e471c3763" providerId="ADAL" clId="{53DB5FA3-E0FC-45E2-A613-23AFC5E82904}" dt="2023-12-02T16:29:03.345" v="22584" actId="478"/>
          <ac:spMkLst>
            <pc:docMk/>
            <pc:sldMk cId="4013695289" sldId="330"/>
            <ac:spMk id="76" creationId="{75690DE6-7C5C-9AE1-798C-A6BF8F0734FC}"/>
          </ac:spMkLst>
        </pc:spChg>
        <pc:spChg chg="add del mod ord topLvl">
          <ac:chgData name="Diogo Pitadas Fernandes" userId="e766bbdc-3518-43c2-afcf-bd6e471c3763" providerId="ADAL" clId="{53DB5FA3-E0FC-45E2-A613-23AFC5E82904}" dt="2023-12-02T16:30:54.658" v="22609" actId="478"/>
          <ac:spMkLst>
            <pc:docMk/>
            <pc:sldMk cId="4013695289" sldId="330"/>
            <ac:spMk id="77" creationId="{E3CFF30C-F8F5-2BD5-962D-A267CA4D70F6}"/>
          </ac:spMkLst>
        </pc:spChg>
        <pc:spChg chg="add del mod">
          <ac:chgData name="Diogo Pitadas Fernandes" userId="e766bbdc-3518-43c2-afcf-bd6e471c3763" providerId="ADAL" clId="{53DB5FA3-E0FC-45E2-A613-23AFC5E82904}" dt="2023-12-02T16:28:51.920" v="22572" actId="478"/>
          <ac:spMkLst>
            <pc:docMk/>
            <pc:sldMk cId="4013695289" sldId="330"/>
            <ac:spMk id="78" creationId="{2933630F-DC99-2347-0687-38D3F97BEB88}"/>
          </ac:spMkLst>
        </pc:spChg>
        <pc:spChg chg="add del mod">
          <ac:chgData name="Diogo Pitadas Fernandes" userId="e766bbdc-3518-43c2-afcf-bd6e471c3763" providerId="ADAL" clId="{53DB5FA3-E0FC-45E2-A613-23AFC5E82904}" dt="2023-12-02T16:28:51.920" v="22572" actId="478"/>
          <ac:spMkLst>
            <pc:docMk/>
            <pc:sldMk cId="4013695289" sldId="330"/>
            <ac:spMk id="79" creationId="{67C2F017-9CEC-7508-7D12-C266E72DE448}"/>
          </ac:spMkLst>
        </pc:spChg>
        <pc:spChg chg="add del mod">
          <ac:chgData name="Diogo Pitadas Fernandes" userId="e766bbdc-3518-43c2-afcf-bd6e471c3763" providerId="ADAL" clId="{53DB5FA3-E0FC-45E2-A613-23AFC5E82904}" dt="2023-12-02T16:28:51.920" v="22572" actId="478"/>
          <ac:spMkLst>
            <pc:docMk/>
            <pc:sldMk cId="4013695289" sldId="330"/>
            <ac:spMk id="80" creationId="{409EC301-B542-0326-72C2-0FFEC2FC6D28}"/>
          </ac:spMkLst>
        </pc:spChg>
        <pc:spChg chg="add del mod">
          <ac:chgData name="Diogo Pitadas Fernandes" userId="e766bbdc-3518-43c2-afcf-bd6e471c3763" providerId="ADAL" clId="{53DB5FA3-E0FC-45E2-A613-23AFC5E82904}" dt="2023-12-02T16:28:51.920" v="22572" actId="478"/>
          <ac:spMkLst>
            <pc:docMk/>
            <pc:sldMk cId="4013695289" sldId="330"/>
            <ac:spMk id="81" creationId="{F2FB7977-BC55-FC56-1380-A190A210FBFB}"/>
          </ac:spMkLst>
        </pc:spChg>
        <pc:spChg chg="add del mod">
          <ac:chgData name="Diogo Pitadas Fernandes" userId="e766bbdc-3518-43c2-afcf-bd6e471c3763" providerId="ADAL" clId="{53DB5FA3-E0FC-45E2-A613-23AFC5E82904}" dt="2023-12-02T16:29:12.220" v="22587"/>
          <ac:spMkLst>
            <pc:docMk/>
            <pc:sldMk cId="4013695289" sldId="330"/>
            <ac:spMk id="82" creationId="{E9DE6EBB-ABD6-E1AD-699E-BAA21B01BB32}"/>
          </ac:spMkLst>
        </pc:spChg>
        <pc:spChg chg="add del mod">
          <ac:chgData name="Diogo Pitadas Fernandes" userId="e766bbdc-3518-43c2-afcf-bd6e471c3763" providerId="ADAL" clId="{53DB5FA3-E0FC-45E2-A613-23AFC5E82904}" dt="2023-12-02T16:29:12.220" v="22587"/>
          <ac:spMkLst>
            <pc:docMk/>
            <pc:sldMk cId="4013695289" sldId="330"/>
            <ac:spMk id="84" creationId="{341C060C-82BA-0221-F999-EE0D5A41C3B6}"/>
          </ac:spMkLst>
        </pc:spChg>
        <pc:spChg chg="add del mod">
          <ac:chgData name="Diogo Pitadas Fernandes" userId="e766bbdc-3518-43c2-afcf-bd6e471c3763" providerId="ADAL" clId="{53DB5FA3-E0FC-45E2-A613-23AFC5E82904}" dt="2023-12-02T16:29:12.220" v="22587"/>
          <ac:spMkLst>
            <pc:docMk/>
            <pc:sldMk cId="4013695289" sldId="330"/>
            <ac:spMk id="85" creationId="{CED9B729-7768-B129-590E-F0CCF6C7EE6A}"/>
          </ac:spMkLst>
        </pc:spChg>
        <pc:spChg chg="add del mod">
          <ac:chgData name="Diogo Pitadas Fernandes" userId="e766bbdc-3518-43c2-afcf-bd6e471c3763" providerId="ADAL" clId="{53DB5FA3-E0FC-45E2-A613-23AFC5E82904}" dt="2023-12-02T16:29:12.220" v="22587"/>
          <ac:spMkLst>
            <pc:docMk/>
            <pc:sldMk cId="4013695289" sldId="330"/>
            <ac:spMk id="86" creationId="{632295B0-BDA2-53F9-96B5-AD58D69C2DC5}"/>
          </ac:spMkLst>
        </pc:spChg>
        <pc:spChg chg="del mod topLvl">
          <ac:chgData name="Diogo Pitadas Fernandes" userId="e766bbdc-3518-43c2-afcf-bd6e471c3763" providerId="ADAL" clId="{53DB5FA3-E0FC-45E2-A613-23AFC5E82904}" dt="2023-12-02T16:30:56.840" v="22610" actId="478"/>
          <ac:spMkLst>
            <pc:docMk/>
            <pc:sldMk cId="4013695289" sldId="330"/>
            <ac:spMk id="89" creationId="{AD16A21C-C58C-7449-D968-0DD8BFE7D2D2}"/>
          </ac:spMkLst>
        </pc:spChg>
        <pc:spChg chg="del mod topLvl">
          <ac:chgData name="Diogo Pitadas Fernandes" userId="e766bbdc-3518-43c2-afcf-bd6e471c3763" providerId="ADAL" clId="{53DB5FA3-E0FC-45E2-A613-23AFC5E82904}" dt="2023-12-02T16:37:09.087" v="22762" actId="478"/>
          <ac:spMkLst>
            <pc:docMk/>
            <pc:sldMk cId="4013695289" sldId="330"/>
            <ac:spMk id="91" creationId="{8107A301-CBD5-48BC-C0F6-A71B59C69A54}"/>
          </ac:spMkLst>
        </pc:spChg>
        <pc:spChg chg="del mod topLvl">
          <ac:chgData name="Diogo Pitadas Fernandes" userId="e766bbdc-3518-43c2-afcf-bd6e471c3763" providerId="ADAL" clId="{53DB5FA3-E0FC-45E2-A613-23AFC5E82904}" dt="2023-12-02T16:37:10.008" v="22764" actId="478"/>
          <ac:spMkLst>
            <pc:docMk/>
            <pc:sldMk cId="4013695289" sldId="330"/>
            <ac:spMk id="92" creationId="{8A26F76A-98B2-A1E9-62D5-CC29B68031FA}"/>
          </ac:spMkLst>
        </pc:spChg>
        <pc:spChg chg="del mod topLvl">
          <ac:chgData name="Diogo Pitadas Fernandes" userId="e766bbdc-3518-43c2-afcf-bd6e471c3763" providerId="ADAL" clId="{53DB5FA3-E0FC-45E2-A613-23AFC5E82904}" dt="2023-12-02T16:37:11.977" v="22766" actId="478"/>
          <ac:spMkLst>
            <pc:docMk/>
            <pc:sldMk cId="4013695289" sldId="330"/>
            <ac:spMk id="93" creationId="{0CFE7C9D-094F-6C58-48BC-518F53554AD8}"/>
          </ac:spMkLst>
        </pc:spChg>
        <pc:spChg chg="del mod topLvl">
          <ac:chgData name="Diogo Pitadas Fernandes" userId="e766bbdc-3518-43c2-afcf-bd6e471c3763" providerId="ADAL" clId="{53DB5FA3-E0FC-45E2-A613-23AFC5E82904}" dt="2023-12-02T16:30:57.940" v="22611" actId="478"/>
          <ac:spMkLst>
            <pc:docMk/>
            <pc:sldMk cId="4013695289" sldId="330"/>
            <ac:spMk id="95" creationId="{32C8945A-566D-F00B-E6FE-C3AE8D763320}"/>
          </ac:spMkLst>
        </pc:spChg>
        <pc:spChg chg="del mod topLvl">
          <ac:chgData name="Diogo Pitadas Fernandes" userId="e766bbdc-3518-43c2-afcf-bd6e471c3763" providerId="ADAL" clId="{53DB5FA3-E0FC-45E2-A613-23AFC5E82904}" dt="2023-12-02T16:37:15.343" v="22769" actId="478"/>
          <ac:spMkLst>
            <pc:docMk/>
            <pc:sldMk cId="4013695289" sldId="330"/>
            <ac:spMk id="97" creationId="{41A69A49-70F4-FB51-7DF0-43768E6420FE}"/>
          </ac:spMkLst>
        </pc:spChg>
        <pc:spChg chg="del mod topLvl">
          <ac:chgData name="Diogo Pitadas Fernandes" userId="e766bbdc-3518-43c2-afcf-bd6e471c3763" providerId="ADAL" clId="{53DB5FA3-E0FC-45E2-A613-23AFC5E82904}" dt="2023-12-02T16:37:13.249" v="22767" actId="478"/>
          <ac:spMkLst>
            <pc:docMk/>
            <pc:sldMk cId="4013695289" sldId="330"/>
            <ac:spMk id="98" creationId="{811015C5-D41D-5FE3-57EA-75316C12317C}"/>
          </ac:spMkLst>
        </pc:spChg>
        <pc:spChg chg="del mod topLvl">
          <ac:chgData name="Diogo Pitadas Fernandes" userId="e766bbdc-3518-43c2-afcf-bd6e471c3763" providerId="ADAL" clId="{53DB5FA3-E0FC-45E2-A613-23AFC5E82904}" dt="2023-12-02T16:37:17.278" v="22770" actId="478"/>
          <ac:spMkLst>
            <pc:docMk/>
            <pc:sldMk cId="4013695289" sldId="330"/>
            <ac:spMk id="99" creationId="{BC0F252D-4846-48B6-7F30-32F7FBF95884}"/>
          </ac:spMkLst>
        </pc:spChg>
        <pc:spChg chg="del mod topLvl">
          <ac:chgData name="Diogo Pitadas Fernandes" userId="e766bbdc-3518-43c2-afcf-bd6e471c3763" providerId="ADAL" clId="{53DB5FA3-E0FC-45E2-A613-23AFC5E82904}" dt="2023-12-02T16:30:58.841" v="22612" actId="478"/>
          <ac:spMkLst>
            <pc:docMk/>
            <pc:sldMk cId="4013695289" sldId="330"/>
            <ac:spMk id="101" creationId="{6535EF03-7F72-2149-55BD-0715A034A8A5}"/>
          </ac:spMkLst>
        </pc:spChg>
        <pc:spChg chg="del mod topLvl">
          <ac:chgData name="Diogo Pitadas Fernandes" userId="e766bbdc-3518-43c2-afcf-bd6e471c3763" providerId="ADAL" clId="{53DB5FA3-E0FC-45E2-A613-23AFC5E82904}" dt="2023-12-02T16:37:19.907" v="22773" actId="478"/>
          <ac:spMkLst>
            <pc:docMk/>
            <pc:sldMk cId="4013695289" sldId="330"/>
            <ac:spMk id="103" creationId="{1B6F10FC-A40A-1961-24F4-DC8F5BCF5646}"/>
          </ac:spMkLst>
        </pc:spChg>
        <pc:spChg chg="del mod topLvl">
          <ac:chgData name="Diogo Pitadas Fernandes" userId="e766bbdc-3518-43c2-afcf-bd6e471c3763" providerId="ADAL" clId="{53DB5FA3-E0FC-45E2-A613-23AFC5E82904}" dt="2023-12-02T16:37:17.995" v="22771" actId="478"/>
          <ac:spMkLst>
            <pc:docMk/>
            <pc:sldMk cId="4013695289" sldId="330"/>
            <ac:spMk id="104" creationId="{AA8F4D7E-E9D1-D8DC-E96B-D0CE1D506D67}"/>
          </ac:spMkLst>
        </pc:spChg>
        <pc:spChg chg="del mod topLvl">
          <ac:chgData name="Diogo Pitadas Fernandes" userId="e766bbdc-3518-43c2-afcf-bd6e471c3763" providerId="ADAL" clId="{53DB5FA3-E0FC-45E2-A613-23AFC5E82904}" dt="2023-12-02T16:37:20.751" v="22774" actId="478"/>
          <ac:spMkLst>
            <pc:docMk/>
            <pc:sldMk cId="4013695289" sldId="330"/>
            <ac:spMk id="105" creationId="{0397A8D7-3880-DE64-AEF7-66C45C76CA29}"/>
          </ac:spMkLst>
        </pc:spChg>
        <pc:spChg chg="del mod topLvl">
          <ac:chgData name="Diogo Pitadas Fernandes" userId="e766bbdc-3518-43c2-afcf-bd6e471c3763" providerId="ADAL" clId="{53DB5FA3-E0FC-45E2-A613-23AFC5E82904}" dt="2023-12-02T16:30:59.877" v="22613" actId="478"/>
          <ac:spMkLst>
            <pc:docMk/>
            <pc:sldMk cId="4013695289" sldId="330"/>
            <ac:spMk id="107" creationId="{D3944B53-4787-300B-E96D-921B15A9E16E}"/>
          </ac:spMkLst>
        </pc:spChg>
        <pc:spChg chg="del mod topLvl">
          <ac:chgData name="Diogo Pitadas Fernandes" userId="e766bbdc-3518-43c2-afcf-bd6e471c3763" providerId="ADAL" clId="{53DB5FA3-E0FC-45E2-A613-23AFC5E82904}" dt="2023-12-02T16:37:22.585" v="22777" actId="478"/>
          <ac:spMkLst>
            <pc:docMk/>
            <pc:sldMk cId="4013695289" sldId="330"/>
            <ac:spMk id="109" creationId="{006906C5-1791-05BA-DE13-ACDD48610235}"/>
          </ac:spMkLst>
        </pc:spChg>
        <pc:spChg chg="del mod topLvl">
          <ac:chgData name="Diogo Pitadas Fernandes" userId="e766bbdc-3518-43c2-afcf-bd6e471c3763" providerId="ADAL" clId="{53DB5FA3-E0FC-45E2-A613-23AFC5E82904}" dt="2023-12-02T16:37:21.639" v="22776" actId="478"/>
          <ac:spMkLst>
            <pc:docMk/>
            <pc:sldMk cId="4013695289" sldId="330"/>
            <ac:spMk id="110" creationId="{66DF0E40-1320-7B93-5922-11AD47D4B4E0}"/>
          </ac:spMkLst>
        </pc:spChg>
        <pc:spChg chg="del mod topLvl">
          <ac:chgData name="Diogo Pitadas Fernandes" userId="e766bbdc-3518-43c2-afcf-bd6e471c3763" providerId="ADAL" clId="{53DB5FA3-E0FC-45E2-A613-23AFC5E82904}" dt="2023-12-02T16:37:24.635" v="22779" actId="478"/>
          <ac:spMkLst>
            <pc:docMk/>
            <pc:sldMk cId="4013695289" sldId="330"/>
            <ac:spMk id="111" creationId="{C444A5FE-650A-42A3-DC1A-A8161ABCE4F7}"/>
          </ac:spMkLst>
        </pc:spChg>
        <pc:spChg chg="mod">
          <ac:chgData name="Diogo Pitadas Fernandes" userId="e766bbdc-3518-43c2-afcf-bd6e471c3763" providerId="ADAL" clId="{53DB5FA3-E0FC-45E2-A613-23AFC5E82904}" dt="2023-12-02T16:47:53.321" v="23014" actId="20577"/>
          <ac:spMkLst>
            <pc:docMk/>
            <pc:sldMk cId="4013695289" sldId="330"/>
            <ac:spMk id="113" creationId="{00000000-0000-0000-0000-000000000000}"/>
          </ac:spMkLst>
        </pc:spChg>
        <pc:spChg chg="add mod">
          <ac:chgData name="Diogo Pitadas Fernandes" userId="e766bbdc-3518-43c2-afcf-bd6e471c3763" providerId="ADAL" clId="{53DB5FA3-E0FC-45E2-A613-23AFC5E82904}" dt="2023-12-02T16:49:29.827" v="23031" actId="164"/>
          <ac:spMkLst>
            <pc:docMk/>
            <pc:sldMk cId="4013695289" sldId="330"/>
            <ac:spMk id="125" creationId="{6C453179-DD85-7B45-8E2A-2606D655DCBE}"/>
          </ac:spMkLst>
        </pc:spChg>
        <pc:spChg chg="add mod">
          <ac:chgData name="Diogo Pitadas Fernandes" userId="e766bbdc-3518-43c2-afcf-bd6e471c3763" providerId="ADAL" clId="{53DB5FA3-E0FC-45E2-A613-23AFC5E82904}" dt="2023-12-02T16:49:29.827" v="23031" actId="164"/>
          <ac:spMkLst>
            <pc:docMk/>
            <pc:sldMk cId="4013695289" sldId="330"/>
            <ac:spMk id="126" creationId="{3820056E-E6CC-6AB0-2A1C-CB0C369D3A6F}"/>
          </ac:spMkLst>
        </pc:spChg>
        <pc:spChg chg="add mod">
          <ac:chgData name="Diogo Pitadas Fernandes" userId="e766bbdc-3518-43c2-afcf-bd6e471c3763" providerId="ADAL" clId="{53DB5FA3-E0FC-45E2-A613-23AFC5E82904}" dt="2023-12-02T16:49:42.757" v="23038" actId="164"/>
          <ac:spMkLst>
            <pc:docMk/>
            <pc:sldMk cId="4013695289" sldId="330"/>
            <ac:spMk id="1025" creationId="{B041EA4A-8754-6F87-3752-402DD0E5569F}"/>
          </ac:spMkLst>
        </pc:spChg>
        <pc:spChg chg="add mod">
          <ac:chgData name="Diogo Pitadas Fernandes" userId="e766bbdc-3518-43c2-afcf-bd6e471c3763" providerId="ADAL" clId="{53DB5FA3-E0FC-45E2-A613-23AFC5E82904}" dt="2023-12-02T16:49:29.827" v="23031" actId="164"/>
          <ac:spMkLst>
            <pc:docMk/>
            <pc:sldMk cId="4013695289" sldId="330"/>
            <ac:spMk id="1026" creationId="{29042847-1005-7640-C204-FE5CEDC1EA4E}"/>
          </ac:spMkLst>
        </pc:spChg>
        <pc:spChg chg="add del mod">
          <ac:chgData name="Diogo Pitadas Fernandes" userId="e766bbdc-3518-43c2-afcf-bd6e471c3763" providerId="ADAL" clId="{53DB5FA3-E0FC-45E2-A613-23AFC5E82904}" dt="2023-12-02T16:48:03.643" v="23018" actId="478"/>
          <ac:spMkLst>
            <pc:docMk/>
            <pc:sldMk cId="4013695289" sldId="330"/>
            <ac:spMk id="1029" creationId="{66B3228E-589E-9223-8A30-884E21B12B70}"/>
          </ac:spMkLst>
        </pc:spChg>
        <pc:spChg chg="add del mod">
          <ac:chgData name="Diogo Pitadas Fernandes" userId="e766bbdc-3518-43c2-afcf-bd6e471c3763" providerId="ADAL" clId="{53DB5FA3-E0FC-45E2-A613-23AFC5E82904}" dt="2023-12-02T16:48:01.757" v="23016" actId="478"/>
          <ac:spMkLst>
            <pc:docMk/>
            <pc:sldMk cId="4013695289" sldId="330"/>
            <ac:spMk id="1031" creationId="{205642F2-2603-9664-202C-00B543786136}"/>
          </ac:spMkLst>
        </pc:spChg>
        <pc:spChg chg="add del mod">
          <ac:chgData name="Diogo Pitadas Fernandes" userId="e766bbdc-3518-43c2-afcf-bd6e471c3763" providerId="ADAL" clId="{53DB5FA3-E0FC-45E2-A613-23AFC5E82904}" dt="2023-12-02T16:49:46.901" v="23040" actId="478"/>
          <ac:spMkLst>
            <pc:docMk/>
            <pc:sldMk cId="4013695289" sldId="330"/>
            <ac:spMk id="1036" creationId="{C541514E-1B48-8EBE-1CCC-40BDF875E350}"/>
          </ac:spMkLst>
        </pc:spChg>
        <pc:spChg chg="add del mod">
          <ac:chgData name="Diogo Pitadas Fernandes" userId="e766bbdc-3518-43c2-afcf-bd6e471c3763" providerId="ADAL" clId="{53DB5FA3-E0FC-45E2-A613-23AFC5E82904}" dt="2023-12-02T16:49:46.901" v="23040" actId="478"/>
          <ac:spMkLst>
            <pc:docMk/>
            <pc:sldMk cId="4013695289" sldId="330"/>
            <ac:spMk id="1039" creationId="{93AE8549-0DEC-0B16-3B7E-07AB7494D633}"/>
          </ac:spMkLst>
        </pc:spChg>
        <pc:spChg chg="add del mod">
          <ac:chgData name="Diogo Pitadas Fernandes" userId="e766bbdc-3518-43c2-afcf-bd6e471c3763" providerId="ADAL" clId="{53DB5FA3-E0FC-45E2-A613-23AFC5E82904}" dt="2023-12-02T16:49:46.901" v="23040" actId="478"/>
          <ac:spMkLst>
            <pc:docMk/>
            <pc:sldMk cId="4013695289" sldId="330"/>
            <ac:spMk id="1040" creationId="{227255C6-B744-AB96-3024-04911D427233}"/>
          </ac:spMkLst>
        </pc:spChg>
        <pc:spChg chg="add del mod">
          <ac:chgData name="Diogo Pitadas Fernandes" userId="e766bbdc-3518-43c2-afcf-bd6e471c3763" providerId="ADAL" clId="{53DB5FA3-E0FC-45E2-A613-23AFC5E82904}" dt="2023-12-02T16:49:46.901" v="23040" actId="478"/>
          <ac:spMkLst>
            <pc:docMk/>
            <pc:sldMk cId="4013695289" sldId="330"/>
            <ac:spMk id="1043" creationId="{A8D262BA-7A58-2D07-5EC4-8ADA6BC869C6}"/>
          </ac:spMkLst>
        </pc:spChg>
        <pc:spChg chg="add del mod">
          <ac:chgData name="Diogo Pitadas Fernandes" userId="e766bbdc-3518-43c2-afcf-bd6e471c3763" providerId="ADAL" clId="{53DB5FA3-E0FC-45E2-A613-23AFC5E82904}" dt="2023-12-02T16:49:46.901" v="23040" actId="478"/>
          <ac:spMkLst>
            <pc:docMk/>
            <pc:sldMk cId="4013695289" sldId="330"/>
            <ac:spMk id="1044" creationId="{1696AA10-54A3-74AD-975F-92595EAB3C18}"/>
          </ac:spMkLst>
        </pc:spChg>
        <pc:spChg chg="add del mod">
          <ac:chgData name="Diogo Pitadas Fernandes" userId="e766bbdc-3518-43c2-afcf-bd6e471c3763" providerId="ADAL" clId="{53DB5FA3-E0FC-45E2-A613-23AFC5E82904}" dt="2023-12-02T16:49:46.901" v="23040" actId="478"/>
          <ac:spMkLst>
            <pc:docMk/>
            <pc:sldMk cId="4013695289" sldId="330"/>
            <ac:spMk id="1047" creationId="{F53BAA32-0D48-BEC9-8DC2-1A0CC5586778}"/>
          </ac:spMkLst>
        </pc:spChg>
        <pc:spChg chg="add del mod">
          <ac:chgData name="Diogo Pitadas Fernandes" userId="e766bbdc-3518-43c2-afcf-bd6e471c3763" providerId="ADAL" clId="{53DB5FA3-E0FC-45E2-A613-23AFC5E82904}" dt="2023-12-02T16:49:46.901" v="23040" actId="478"/>
          <ac:spMkLst>
            <pc:docMk/>
            <pc:sldMk cId="4013695289" sldId="330"/>
            <ac:spMk id="1048" creationId="{5418961F-2249-7A55-EFB2-6F8514F49DF6}"/>
          </ac:spMkLst>
        </pc:spChg>
        <pc:spChg chg="mod">
          <ac:chgData name="Diogo Pitadas Fernandes" userId="e766bbdc-3518-43c2-afcf-bd6e471c3763" providerId="ADAL" clId="{53DB5FA3-E0FC-45E2-A613-23AFC5E82904}" dt="2023-12-02T16:50:03.580" v="23046"/>
          <ac:spMkLst>
            <pc:docMk/>
            <pc:sldMk cId="4013695289" sldId="330"/>
            <ac:spMk id="1053" creationId="{9B729061-AB6C-4670-221D-3304726342A3}"/>
          </ac:spMkLst>
        </pc:spChg>
        <pc:spChg chg="mod">
          <ac:chgData name="Diogo Pitadas Fernandes" userId="e766bbdc-3518-43c2-afcf-bd6e471c3763" providerId="ADAL" clId="{53DB5FA3-E0FC-45E2-A613-23AFC5E82904}" dt="2023-12-02T16:50:03.580" v="23046"/>
          <ac:spMkLst>
            <pc:docMk/>
            <pc:sldMk cId="4013695289" sldId="330"/>
            <ac:spMk id="1055" creationId="{51695EC7-5FF8-6B73-BAB3-6484995F3941}"/>
          </ac:spMkLst>
        </pc:spChg>
        <pc:spChg chg="mod">
          <ac:chgData name="Diogo Pitadas Fernandes" userId="e766bbdc-3518-43c2-afcf-bd6e471c3763" providerId="ADAL" clId="{53DB5FA3-E0FC-45E2-A613-23AFC5E82904}" dt="2023-12-02T16:50:03.580" v="23046"/>
          <ac:spMkLst>
            <pc:docMk/>
            <pc:sldMk cId="4013695289" sldId="330"/>
            <ac:spMk id="1058" creationId="{FD648A71-D2ED-BE63-9CE8-45682A48872E}"/>
          </ac:spMkLst>
        </pc:spChg>
        <pc:spChg chg="mod">
          <ac:chgData name="Diogo Pitadas Fernandes" userId="e766bbdc-3518-43c2-afcf-bd6e471c3763" providerId="ADAL" clId="{53DB5FA3-E0FC-45E2-A613-23AFC5E82904}" dt="2023-12-02T16:50:03.580" v="23046"/>
          <ac:spMkLst>
            <pc:docMk/>
            <pc:sldMk cId="4013695289" sldId="330"/>
            <ac:spMk id="1059" creationId="{E0F6A53D-00E7-2586-6E30-5949649FDE81}"/>
          </ac:spMkLst>
        </pc:spChg>
        <pc:spChg chg="mod">
          <ac:chgData name="Diogo Pitadas Fernandes" userId="e766bbdc-3518-43c2-afcf-bd6e471c3763" providerId="ADAL" clId="{53DB5FA3-E0FC-45E2-A613-23AFC5E82904}" dt="2023-12-02T16:50:03.580" v="23046"/>
          <ac:spMkLst>
            <pc:docMk/>
            <pc:sldMk cId="4013695289" sldId="330"/>
            <ac:spMk id="1062" creationId="{13AF741C-46E7-935A-0240-F38931FBF27F}"/>
          </ac:spMkLst>
        </pc:spChg>
        <pc:spChg chg="mod">
          <ac:chgData name="Diogo Pitadas Fernandes" userId="e766bbdc-3518-43c2-afcf-bd6e471c3763" providerId="ADAL" clId="{53DB5FA3-E0FC-45E2-A613-23AFC5E82904}" dt="2023-12-02T16:50:03.580" v="23046"/>
          <ac:spMkLst>
            <pc:docMk/>
            <pc:sldMk cId="4013695289" sldId="330"/>
            <ac:spMk id="1063" creationId="{C0E83C63-14D5-529F-E251-C8AA0236C83D}"/>
          </ac:spMkLst>
        </pc:spChg>
        <pc:spChg chg="mod">
          <ac:chgData name="Diogo Pitadas Fernandes" userId="e766bbdc-3518-43c2-afcf-bd6e471c3763" providerId="ADAL" clId="{53DB5FA3-E0FC-45E2-A613-23AFC5E82904}" dt="2023-12-02T16:50:03.580" v="23046"/>
          <ac:spMkLst>
            <pc:docMk/>
            <pc:sldMk cId="4013695289" sldId="330"/>
            <ac:spMk id="1066" creationId="{F040F9BD-99D2-3FE5-6FEB-84A5385F73B8}"/>
          </ac:spMkLst>
        </pc:spChg>
        <pc:grpChg chg="add mod">
          <ac:chgData name="Diogo Pitadas Fernandes" userId="e766bbdc-3518-43c2-afcf-bd6e471c3763" providerId="ADAL" clId="{53DB5FA3-E0FC-45E2-A613-23AFC5E82904}" dt="2023-12-02T16:49:53.062" v="23043" actId="1076"/>
          <ac:grpSpMkLst>
            <pc:docMk/>
            <pc:sldMk cId="4013695289" sldId="330"/>
            <ac:grpSpMk id="6" creationId="{7A833EFB-3F2F-4F66-35D0-B10661C3079F}"/>
          </ac:grpSpMkLst>
        </pc:grpChg>
        <pc:grpChg chg="add del mod">
          <ac:chgData name="Diogo Pitadas Fernandes" userId="e766bbdc-3518-43c2-afcf-bd6e471c3763" providerId="ADAL" clId="{53DB5FA3-E0FC-45E2-A613-23AFC5E82904}" dt="2023-12-02T16:15:27.663" v="22151" actId="478"/>
          <ac:grpSpMkLst>
            <pc:docMk/>
            <pc:sldMk cId="4013695289" sldId="330"/>
            <ac:grpSpMk id="7" creationId="{1D1164B3-F39C-94CE-646A-CCDEE9C6E58D}"/>
          </ac:grpSpMkLst>
        </pc:grpChg>
        <pc:grpChg chg="mod">
          <ac:chgData name="Diogo Pitadas Fernandes" userId="e766bbdc-3518-43c2-afcf-bd6e471c3763" providerId="ADAL" clId="{53DB5FA3-E0FC-45E2-A613-23AFC5E82904}" dt="2023-12-02T16:14:51.014" v="22141"/>
          <ac:grpSpMkLst>
            <pc:docMk/>
            <pc:sldMk cId="4013695289" sldId="330"/>
            <ac:grpSpMk id="14" creationId="{B8AAB207-0B64-4985-9FB4-3782ABF9E82B}"/>
          </ac:grpSpMkLst>
        </pc:grpChg>
        <pc:grpChg chg="mod">
          <ac:chgData name="Diogo Pitadas Fernandes" userId="e766bbdc-3518-43c2-afcf-bd6e471c3763" providerId="ADAL" clId="{53DB5FA3-E0FC-45E2-A613-23AFC5E82904}" dt="2023-12-02T16:14:51.014" v="22141"/>
          <ac:grpSpMkLst>
            <pc:docMk/>
            <pc:sldMk cId="4013695289" sldId="330"/>
            <ac:grpSpMk id="20" creationId="{ECC0CB46-A319-2F06-D7A1-55D1831981CC}"/>
          </ac:grpSpMkLst>
        </pc:grpChg>
        <pc:grpChg chg="mod">
          <ac:chgData name="Diogo Pitadas Fernandes" userId="e766bbdc-3518-43c2-afcf-bd6e471c3763" providerId="ADAL" clId="{53DB5FA3-E0FC-45E2-A613-23AFC5E82904}" dt="2023-12-02T16:14:51.014" v="22141"/>
          <ac:grpSpMkLst>
            <pc:docMk/>
            <pc:sldMk cId="4013695289" sldId="330"/>
            <ac:grpSpMk id="26" creationId="{D5933463-8011-CD44-EE67-E02494A5318D}"/>
          </ac:grpSpMkLst>
        </pc:grpChg>
        <pc:grpChg chg="mod">
          <ac:chgData name="Diogo Pitadas Fernandes" userId="e766bbdc-3518-43c2-afcf-bd6e471c3763" providerId="ADAL" clId="{53DB5FA3-E0FC-45E2-A613-23AFC5E82904}" dt="2023-12-02T16:14:51.014" v="22141"/>
          <ac:grpSpMkLst>
            <pc:docMk/>
            <pc:sldMk cId="4013695289" sldId="330"/>
            <ac:grpSpMk id="30" creationId="{E14854C2-9D78-E502-E06C-ED44F1870143}"/>
          </ac:grpSpMkLst>
        </pc:grpChg>
        <pc:grpChg chg="add del mod">
          <ac:chgData name="Diogo Pitadas Fernandes" userId="e766bbdc-3518-43c2-afcf-bd6e471c3763" providerId="ADAL" clId="{53DB5FA3-E0FC-45E2-A613-23AFC5E82904}" dt="2023-12-02T16:15:19.341" v="22147" actId="478"/>
          <ac:grpSpMkLst>
            <pc:docMk/>
            <pc:sldMk cId="4013695289" sldId="330"/>
            <ac:grpSpMk id="34" creationId="{F63889D1-DDEF-8111-957C-5B958967AAF7}"/>
          </ac:grpSpMkLst>
        </pc:grpChg>
        <pc:grpChg chg="add del mod">
          <ac:chgData name="Diogo Pitadas Fernandes" userId="e766bbdc-3518-43c2-afcf-bd6e471c3763" providerId="ADAL" clId="{53DB5FA3-E0FC-45E2-A613-23AFC5E82904}" dt="2023-12-02T16:22:13.615" v="22375" actId="165"/>
          <ac:grpSpMkLst>
            <pc:docMk/>
            <pc:sldMk cId="4013695289" sldId="330"/>
            <ac:grpSpMk id="47" creationId="{61F6858F-E4FF-D735-13EF-93FC2DE02667}"/>
          </ac:grpSpMkLst>
        </pc:grpChg>
        <pc:grpChg chg="add del mod">
          <ac:chgData name="Diogo Pitadas Fernandes" userId="e766bbdc-3518-43c2-afcf-bd6e471c3763" providerId="ADAL" clId="{53DB5FA3-E0FC-45E2-A613-23AFC5E82904}" dt="2023-12-02T16:22:32.087" v="22382" actId="478"/>
          <ac:grpSpMkLst>
            <pc:docMk/>
            <pc:sldMk cId="4013695289" sldId="330"/>
            <ac:grpSpMk id="50" creationId="{A1671653-5584-BDC0-3ABB-B1EA93C1BAE1}"/>
          </ac:grpSpMkLst>
        </pc:grpChg>
        <pc:grpChg chg="add del mod">
          <ac:chgData name="Diogo Pitadas Fernandes" userId="e766bbdc-3518-43c2-afcf-bd6e471c3763" providerId="ADAL" clId="{53DB5FA3-E0FC-45E2-A613-23AFC5E82904}" dt="2023-12-02T16:22:32.740" v="22383" actId="478"/>
          <ac:grpSpMkLst>
            <pc:docMk/>
            <pc:sldMk cId="4013695289" sldId="330"/>
            <ac:grpSpMk id="53" creationId="{6FB61999-68E5-6F76-83EE-1803465A6834}"/>
          </ac:grpSpMkLst>
        </pc:grpChg>
        <pc:grpChg chg="add del mod">
          <ac:chgData name="Diogo Pitadas Fernandes" userId="e766bbdc-3518-43c2-afcf-bd6e471c3763" providerId="ADAL" clId="{53DB5FA3-E0FC-45E2-A613-23AFC5E82904}" dt="2023-12-02T16:30:49.037" v="22608" actId="165"/>
          <ac:grpSpMkLst>
            <pc:docMk/>
            <pc:sldMk cId="4013695289" sldId="330"/>
            <ac:grpSpMk id="87" creationId="{C28359B2-3277-FCDE-E693-69D3CEF8298D}"/>
          </ac:grpSpMkLst>
        </pc:grpChg>
        <pc:grpChg chg="add del mod">
          <ac:chgData name="Diogo Pitadas Fernandes" userId="e766bbdc-3518-43c2-afcf-bd6e471c3763" providerId="ADAL" clId="{53DB5FA3-E0FC-45E2-A613-23AFC5E82904}" dt="2023-12-02T16:30:49.037" v="22608" actId="165"/>
          <ac:grpSpMkLst>
            <pc:docMk/>
            <pc:sldMk cId="4013695289" sldId="330"/>
            <ac:grpSpMk id="88" creationId="{7D3E31AC-DF07-E323-858B-45283C57F111}"/>
          </ac:grpSpMkLst>
        </pc:grpChg>
        <pc:grpChg chg="add del mod">
          <ac:chgData name="Diogo Pitadas Fernandes" userId="e766bbdc-3518-43c2-afcf-bd6e471c3763" providerId="ADAL" clId="{53DB5FA3-E0FC-45E2-A613-23AFC5E82904}" dt="2023-12-02T16:30:49.037" v="22608" actId="165"/>
          <ac:grpSpMkLst>
            <pc:docMk/>
            <pc:sldMk cId="4013695289" sldId="330"/>
            <ac:grpSpMk id="94" creationId="{6F668FCC-B8A1-B78F-0CD8-25BC954710E6}"/>
          </ac:grpSpMkLst>
        </pc:grpChg>
        <pc:grpChg chg="add del mod">
          <ac:chgData name="Diogo Pitadas Fernandes" userId="e766bbdc-3518-43c2-afcf-bd6e471c3763" providerId="ADAL" clId="{53DB5FA3-E0FC-45E2-A613-23AFC5E82904}" dt="2023-12-02T16:30:49.037" v="22608" actId="165"/>
          <ac:grpSpMkLst>
            <pc:docMk/>
            <pc:sldMk cId="4013695289" sldId="330"/>
            <ac:grpSpMk id="100" creationId="{B8C5C40B-105F-8742-E83D-22B6E1DB9E3E}"/>
          </ac:grpSpMkLst>
        </pc:grpChg>
        <pc:grpChg chg="add del mod">
          <ac:chgData name="Diogo Pitadas Fernandes" userId="e766bbdc-3518-43c2-afcf-bd6e471c3763" providerId="ADAL" clId="{53DB5FA3-E0FC-45E2-A613-23AFC5E82904}" dt="2023-12-02T16:30:49.037" v="22608" actId="165"/>
          <ac:grpSpMkLst>
            <pc:docMk/>
            <pc:sldMk cId="4013695289" sldId="330"/>
            <ac:grpSpMk id="106" creationId="{EB7BC737-59AF-CBEE-BA82-53568FA2E5A6}"/>
          </ac:grpSpMkLst>
        </pc:grpChg>
        <pc:grpChg chg="add mod">
          <ac:chgData name="Diogo Pitadas Fernandes" userId="e766bbdc-3518-43c2-afcf-bd6e471c3763" providerId="ADAL" clId="{53DB5FA3-E0FC-45E2-A613-23AFC5E82904}" dt="2023-12-02T16:49:42.757" v="23038" actId="164"/>
          <ac:grpSpMkLst>
            <pc:docMk/>
            <pc:sldMk cId="4013695289" sldId="330"/>
            <ac:grpSpMk id="1050" creationId="{D8E0C4CE-F3FD-76C1-05A7-D32F06C20511}"/>
          </ac:grpSpMkLst>
        </pc:grpChg>
        <pc:grpChg chg="add mod">
          <ac:chgData name="Diogo Pitadas Fernandes" userId="e766bbdc-3518-43c2-afcf-bd6e471c3763" providerId="ADAL" clId="{53DB5FA3-E0FC-45E2-A613-23AFC5E82904}" dt="2023-12-02T16:50:02.410" v="23045" actId="1076"/>
          <ac:grpSpMkLst>
            <pc:docMk/>
            <pc:sldMk cId="4013695289" sldId="330"/>
            <ac:grpSpMk id="1051" creationId="{6F391F59-3B52-C94E-E867-74C5D5F904EB}"/>
          </ac:grpSpMkLst>
        </pc:grpChg>
        <pc:grpChg chg="add del mod">
          <ac:chgData name="Diogo Pitadas Fernandes" userId="e766bbdc-3518-43c2-afcf-bd6e471c3763" providerId="ADAL" clId="{53DB5FA3-E0FC-45E2-A613-23AFC5E82904}" dt="2023-12-02T16:50:11.089" v="23048" actId="478"/>
          <ac:grpSpMkLst>
            <pc:docMk/>
            <pc:sldMk cId="4013695289" sldId="330"/>
            <ac:grpSpMk id="1052" creationId="{1E779B9A-34FA-E3F5-628A-C64AD980D02B}"/>
          </ac:grpSpMkLst>
        </pc:grpChg>
        <pc:grpChg chg="mod">
          <ac:chgData name="Diogo Pitadas Fernandes" userId="e766bbdc-3518-43c2-afcf-bd6e471c3763" providerId="ADAL" clId="{53DB5FA3-E0FC-45E2-A613-23AFC5E82904}" dt="2023-12-02T16:50:03.580" v="23046"/>
          <ac:grpSpMkLst>
            <pc:docMk/>
            <pc:sldMk cId="4013695289" sldId="330"/>
            <ac:grpSpMk id="1054" creationId="{AF02A5D6-9BF8-4393-669B-1CFD28B18F88}"/>
          </ac:grpSpMkLst>
        </pc:grpChg>
        <pc:picChg chg="add del mod">
          <ac:chgData name="Diogo Pitadas Fernandes" userId="e766bbdc-3518-43c2-afcf-bd6e471c3763" providerId="ADAL" clId="{53DB5FA3-E0FC-45E2-A613-23AFC5E82904}" dt="2023-12-02T16:21:02.130" v="22365" actId="478"/>
          <ac:picMkLst>
            <pc:docMk/>
            <pc:sldMk cId="4013695289" sldId="330"/>
            <ac:picMk id="46" creationId="{953959D7-DC44-0E0F-0886-A6304BDB0D9B}"/>
          </ac:picMkLst>
        </pc:picChg>
        <pc:picChg chg="mod topLvl">
          <ac:chgData name="Diogo Pitadas Fernandes" userId="e766bbdc-3518-43c2-afcf-bd6e471c3763" providerId="ADAL" clId="{53DB5FA3-E0FC-45E2-A613-23AFC5E82904}" dt="2023-12-02T16:49:29.827" v="23031" actId="164"/>
          <ac:picMkLst>
            <pc:docMk/>
            <pc:sldMk cId="4013695289" sldId="330"/>
            <ac:picMk id="49" creationId="{8E3540BC-FF2C-6DB7-81FA-815ECF7873DF}"/>
          </ac:picMkLst>
        </pc:picChg>
        <pc:picChg chg="mod">
          <ac:chgData name="Diogo Pitadas Fernandes" userId="e766bbdc-3518-43c2-afcf-bd6e471c3763" providerId="ADAL" clId="{53DB5FA3-E0FC-45E2-A613-23AFC5E82904}" dt="2023-12-02T16:20:47.854" v="22361"/>
          <ac:picMkLst>
            <pc:docMk/>
            <pc:sldMk cId="4013695289" sldId="330"/>
            <ac:picMk id="52" creationId="{B52C11A4-9CB7-F373-9E80-62F182F6470A}"/>
          </ac:picMkLst>
        </pc:picChg>
        <pc:picChg chg="mod">
          <ac:chgData name="Diogo Pitadas Fernandes" userId="e766bbdc-3518-43c2-afcf-bd6e471c3763" providerId="ADAL" clId="{53DB5FA3-E0FC-45E2-A613-23AFC5E82904}" dt="2023-12-02T16:20:47.854" v="22361"/>
          <ac:picMkLst>
            <pc:docMk/>
            <pc:sldMk cId="4013695289" sldId="330"/>
            <ac:picMk id="55" creationId="{57E64634-10E2-CDFB-3D5B-D46462F24D78}"/>
          </ac:picMkLst>
        </pc:picChg>
        <pc:picChg chg="add del mod">
          <ac:chgData name="Diogo Pitadas Fernandes" userId="e766bbdc-3518-43c2-afcf-bd6e471c3763" providerId="ADAL" clId="{53DB5FA3-E0FC-45E2-A613-23AFC5E82904}" dt="2023-12-02T16:28:55.325" v="22574" actId="478"/>
          <ac:picMkLst>
            <pc:docMk/>
            <pc:sldMk cId="4013695289" sldId="330"/>
            <ac:picMk id="61" creationId="{CF6E44D4-BA41-B50D-D5CE-481091117AAF}"/>
          </ac:picMkLst>
        </pc:picChg>
        <pc:picChg chg="add del mod">
          <ac:chgData name="Diogo Pitadas Fernandes" userId="e766bbdc-3518-43c2-afcf-bd6e471c3763" providerId="ADAL" clId="{53DB5FA3-E0FC-45E2-A613-23AFC5E82904}" dt="2023-12-02T16:28:56.170" v="22576" actId="478"/>
          <ac:picMkLst>
            <pc:docMk/>
            <pc:sldMk cId="4013695289" sldId="330"/>
            <ac:picMk id="65" creationId="{700F12A6-422A-2379-AF9D-A869D099E20F}"/>
          </ac:picMkLst>
        </pc:picChg>
        <pc:picChg chg="add del mod">
          <ac:chgData name="Diogo Pitadas Fernandes" userId="e766bbdc-3518-43c2-afcf-bd6e471c3763" providerId="ADAL" clId="{53DB5FA3-E0FC-45E2-A613-23AFC5E82904}" dt="2023-12-02T16:29:00.844" v="22580" actId="478"/>
          <ac:picMkLst>
            <pc:docMk/>
            <pc:sldMk cId="4013695289" sldId="330"/>
            <ac:picMk id="69" creationId="{C0C11CE8-C11C-7F75-BA25-F11288F2CADC}"/>
          </ac:picMkLst>
        </pc:picChg>
        <pc:picChg chg="add del mod">
          <ac:chgData name="Diogo Pitadas Fernandes" userId="e766bbdc-3518-43c2-afcf-bd6e471c3763" providerId="ADAL" clId="{53DB5FA3-E0FC-45E2-A613-23AFC5E82904}" dt="2023-12-02T16:29:02.537" v="22583" actId="478"/>
          <ac:picMkLst>
            <pc:docMk/>
            <pc:sldMk cId="4013695289" sldId="330"/>
            <ac:picMk id="73" creationId="{FC67DCDB-2065-789B-6442-5D6F14788E1E}"/>
          </ac:picMkLst>
        </pc:picChg>
        <pc:picChg chg="add del mod">
          <ac:chgData name="Diogo Pitadas Fernandes" userId="e766bbdc-3518-43c2-afcf-bd6e471c3763" providerId="ADAL" clId="{53DB5FA3-E0FC-45E2-A613-23AFC5E82904}" dt="2023-12-02T16:29:12.220" v="22587"/>
          <ac:picMkLst>
            <pc:docMk/>
            <pc:sldMk cId="4013695289" sldId="330"/>
            <ac:picMk id="83" creationId="{62A85FC7-691A-6BD2-E635-C92EF35F7A23}"/>
          </ac:picMkLst>
        </pc:picChg>
        <pc:picChg chg="del mod topLvl">
          <ac:chgData name="Diogo Pitadas Fernandes" userId="e766bbdc-3518-43c2-afcf-bd6e471c3763" providerId="ADAL" clId="{53DB5FA3-E0FC-45E2-A613-23AFC5E82904}" dt="2023-12-02T16:37:10.728" v="22765" actId="478"/>
          <ac:picMkLst>
            <pc:docMk/>
            <pc:sldMk cId="4013695289" sldId="330"/>
            <ac:picMk id="90" creationId="{560E4793-CF05-B7D8-E3ED-E310C34EFBE5}"/>
          </ac:picMkLst>
        </pc:picChg>
        <pc:picChg chg="del mod topLvl">
          <ac:chgData name="Diogo Pitadas Fernandes" userId="e766bbdc-3518-43c2-afcf-bd6e471c3763" providerId="ADAL" clId="{53DB5FA3-E0FC-45E2-A613-23AFC5E82904}" dt="2023-12-02T16:37:14.307" v="22768" actId="478"/>
          <ac:picMkLst>
            <pc:docMk/>
            <pc:sldMk cId="4013695289" sldId="330"/>
            <ac:picMk id="96" creationId="{C4035CD3-F305-CFFE-EC40-9005E7E1668D}"/>
          </ac:picMkLst>
        </pc:picChg>
        <pc:picChg chg="del mod topLvl">
          <ac:chgData name="Diogo Pitadas Fernandes" userId="e766bbdc-3518-43c2-afcf-bd6e471c3763" providerId="ADAL" clId="{53DB5FA3-E0FC-45E2-A613-23AFC5E82904}" dt="2023-12-02T16:37:18.871" v="22772" actId="478"/>
          <ac:picMkLst>
            <pc:docMk/>
            <pc:sldMk cId="4013695289" sldId="330"/>
            <ac:picMk id="102" creationId="{2CB38110-BCFD-0F2E-1794-51F1B954AA74}"/>
          </ac:picMkLst>
        </pc:picChg>
        <pc:picChg chg="del mod topLvl">
          <ac:chgData name="Diogo Pitadas Fernandes" userId="e766bbdc-3518-43c2-afcf-bd6e471c3763" providerId="ADAL" clId="{53DB5FA3-E0FC-45E2-A613-23AFC5E82904}" dt="2023-12-02T16:37:23.125" v="22778" actId="478"/>
          <ac:picMkLst>
            <pc:docMk/>
            <pc:sldMk cId="4013695289" sldId="330"/>
            <ac:picMk id="108" creationId="{C4115753-D174-76B5-A1D6-CE1F128E874E}"/>
          </ac:picMkLst>
        </pc:picChg>
        <pc:picChg chg="add mod">
          <ac:chgData name="Diogo Pitadas Fernandes" userId="e766bbdc-3518-43c2-afcf-bd6e471c3763" providerId="ADAL" clId="{53DB5FA3-E0FC-45E2-A613-23AFC5E82904}" dt="2023-12-02T16:49:29.827" v="23031" actId="164"/>
          <ac:picMkLst>
            <pc:docMk/>
            <pc:sldMk cId="4013695289" sldId="330"/>
            <ac:picMk id="124" creationId="{5998D993-658A-1AC6-7343-CE10254BD36F}"/>
          </ac:picMkLst>
        </pc:picChg>
        <pc:picChg chg="add mod">
          <ac:chgData name="Diogo Pitadas Fernandes" userId="e766bbdc-3518-43c2-afcf-bd6e471c3763" providerId="ADAL" clId="{53DB5FA3-E0FC-45E2-A613-23AFC5E82904}" dt="2023-12-02T16:49:29.827" v="23031" actId="164"/>
          <ac:picMkLst>
            <pc:docMk/>
            <pc:sldMk cId="4013695289" sldId="330"/>
            <ac:picMk id="1024" creationId="{0F022E83-ADA7-70C1-BB21-7C94D2AD0AA5}"/>
          </ac:picMkLst>
        </pc:picChg>
        <pc:picChg chg="add del mod">
          <ac:chgData name="Diogo Pitadas Fernandes" userId="e766bbdc-3518-43c2-afcf-bd6e471c3763" providerId="ADAL" clId="{53DB5FA3-E0FC-45E2-A613-23AFC5E82904}" dt="2023-12-02T16:48:01.757" v="23016" actId="478"/>
          <ac:picMkLst>
            <pc:docMk/>
            <pc:sldMk cId="4013695289" sldId="330"/>
            <ac:picMk id="1028" creationId="{8657C491-848D-947F-8188-F194762AC562}"/>
          </ac:picMkLst>
        </pc:picChg>
        <pc:picChg chg="mod">
          <ac:chgData name="Diogo Pitadas Fernandes" userId="e766bbdc-3518-43c2-afcf-bd6e471c3763" providerId="ADAL" clId="{53DB5FA3-E0FC-45E2-A613-23AFC5E82904}" dt="2023-12-02T16:49:53.062" v="23043" actId="1076"/>
          <ac:picMkLst>
            <pc:docMk/>
            <pc:sldMk cId="4013695289" sldId="330"/>
            <ac:picMk id="1030" creationId="{B4CBA79C-DBCF-0486-0508-E254B3E7FC71}"/>
          </ac:picMkLst>
        </pc:picChg>
        <pc:picChg chg="add del mod">
          <ac:chgData name="Diogo Pitadas Fernandes" userId="e766bbdc-3518-43c2-afcf-bd6e471c3763" providerId="ADAL" clId="{53DB5FA3-E0FC-45E2-A613-23AFC5E82904}" dt="2023-12-02T16:49:46.901" v="23040" actId="478"/>
          <ac:picMkLst>
            <pc:docMk/>
            <pc:sldMk cId="4013695289" sldId="330"/>
            <ac:picMk id="1038" creationId="{7DA90EB3-FEF9-A777-47E3-7FEAC4F00203}"/>
          </ac:picMkLst>
        </pc:picChg>
        <pc:picChg chg="add del mod">
          <ac:chgData name="Diogo Pitadas Fernandes" userId="e766bbdc-3518-43c2-afcf-bd6e471c3763" providerId="ADAL" clId="{53DB5FA3-E0FC-45E2-A613-23AFC5E82904}" dt="2023-12-02T16:49:46.901" v="23040" actId="478"/>
          <ac:picMkLst>
            <pc:docMk/>
            <pc:sldMk cId="4013695289" sldId="330"/>
            <ac:picMk id="1042" creationId="{60B6625C-3745-504E-EF12-74009635FA72}"/>
          </ac:picMkLst>
        </pc:picChg>
        <pc:picChg chg="add del mod">
          <ac:chgData name="Diogo Pitadas Fernandes" userId="e766bbdc-3518-43c2-afcf-bd6e471c3763" providerId="ADAL" clId="{53DB5FA3-E0FC-45E2-A613-23AFC5E82904}" dt="2023-12-02T16:49:46.901" v="23040" actId="478"/>
          <ac:picMkLst>
            <pc:docMk/>
            <pc:sldMk cId="4013695289" sldId="330"/>
            <ac:picMk id="1046" creationId="{DBBD4F1D-213F-51F7-847A-53F82E90EABA}"/>
          </ac:picMkLst>
        </pc:picChg>
        <pc:picChg chg="mod">
          <ac:chgData name="Diogo Pitadas Fernandes" userId="e766bbdc-3518-43c2-afcf-bd6e471c3763" providerId="ADAL" clId="{53DB5FA3-E0FC-45E2-A613-23AFC5E82904}" dt="2023-12-02T16:50:03.580" v="23046"/>
          <ac:picMkLst>
            <pc:docMk/>
            <pc:sldMk cId="4013695289" sldId="330"/>
            <ac:picMk id="1057" creationId="{0E1CD045-3D67-075B-8F8A-C7EDE4A5BCC9}"/>
          </ac:picMkLst>
        </pc:picChg>
        <pc:picChg chg="mod">
          <ac:chgData name="Diogo Pitadas Fernandes" userId="e766bbdc-3518-43c2-afcf-bd6e471c3763" providerId="ADAL" clId="{53DB5FA3-E0FC-45E2-A613-23AFC5E82904}" dt="2023-12-02T16:50:03.580" v="23046"/>
          <ac:picMkLst>
            <pc:docMk/>
            <pc:sldMk cId="4013695289" sldId="330"/>
            <ac:picMk id="1061" creationId="{BF9CC8AA-3C78-B0A8-601D-B977F88644C9}"/>
          </ac:picMkLst>
        </pc:picChg>
        <pc:picChg chg="mod">
          <ac:chgData name="Diogo Pitadas Fernandes" userId="e766bbdc-3518-43c2-afcf-bd6e471c3763" providerId="ADAL" clId="{53DB5FA3-E0FC-45E2-A613-23AFC5E82904}" dt="2023-12-02T16:50:03.580" v="23046"/>
          <ac:picMkLst>
            <pc:docMk/>
            <pc:sldMk cId="4013695289" sldId="330"/>
            <ac:picMk id="1065" creationId="{6F3EBD85-09B5-2395-D813-302C5751EF10}"/>
          </ac:picMkLst>
        </pc:picChg>
        <pc:cxnChg chg="mod">
          <ac:chgData name="Diogo Pitadas Fernandes" userId="e766bbdc-3518-43c2-afcf-bd6e471c3763" providerId="ADAL" clId="{53DB5FA3-E0FC-45E2-A613-23AFC5E82904}" dt="2023-12-02T16:49:53.062" v="23043" actId="1076"/>
          <ac:cxnSpMkLst>
            <pc:docMk/>
            <pc:sldMk cId="4013695289" sldId="330"/>
            <ac:cxnSpMk id="5" creationId="{BF890884-3DB6-1732-DADC-2CA7C9BF6F61}"/>
          </ac:cxnSpMkLst>
        </pc:cxnChg>
        <pc:cxnChg chg="mod">
          <ac:chgData name="Diogo Pitadas Fernandes" userId="e766bbdc-3518-43c2-afcf-bd6e471c3763" providerId="ADAL" clId="{53DB5FA3-E0FC-45E2-A613-23AFC5E82904}" dt="2023-12-02T16:14:51.014" v="22141"/>
          <ac:cxnSpMkLst>
            <pc:docMk/>
            <pc:sldMk cId="4013695289" sldId="330"/>
            <ac:cxnSpMk id="19" creationId="{834F2225-1361-2017-EB2E-C90F51BAAF25}"/>
          </ac:cxnSpMkLst>
        </pc:cxnChg>
        <pc:cxnChg chg="mod">
          <ac:chgData name="Diogo Pitadas Fernandes" userId="e766bbdc-3518-43c2-afcf-bd6e471c3763" providerId="ADAL" clId="{53DB5FA3-E0FC-45E2-A613-23AFC5E82904}" dt="2023-12-02T16:14:51.014" v="22141"/>
          <ac:cxnSpMkLst>
            <pc:docMk/>
            <pc:sldMk cId="4013695289" sldId="330"/>
            <ac:cxnSpMk id="22" creationId="{3185E861-456F-233E-14AD-EB54875F6582}"/>
          </ac:cxnSpMkLst>
        </pc:cxnChg>
        <pc:cxnChg chg="mod">
          <ac:chgData name="Diogo Pitadas Fernandes" userId="e766bbdc-3518-43c2-afcf-bd6e471c3763" providerId="ADAL" clId="{53DB5FA3-E0FC-45E2-A613-23AFC5E82904}" dt="2023-12-02T16:14:51.014" v="22141"/>
          <ac:cxnSpMkLst>
            <pc:docMk/>
            <pc:sldMk cId="4013695289" sldId="330"/>
            <ac:cxnSpMk id="23" creationId="{3B55D51B-696C-9128-73F9-865A3DFD6333}"/>
          </ac:cxnSpMkLst>
        </pc:cxnChg>
        <pc:cxnChg chg="add mod">
          <ac:chgData name="Diogo Pitadas Fernandes" userId="e766bbdc-3518-43c2-afcf-bd6e471c3763" providerId="ADAL" clId="{53DB5FA3-E0FC-45E2-A613-23AFC5E82904}" dt="2023-12-02T16:49:29.827" v="23031" actId="164"/>
          <ac:cxnSpMkLst>
            <pc:docMk/>
            <pc:sldMk cId="4013695289" sldId="330"/>
            <ac:cxnSpMk id="42" creationId="{2E976D30-E5D7-21F0-9CAF-B384B6E1E543}"/>
          </ac:cxnSpMkLst>
        </pc:cxnChg>
        <pc:cxnChg chg="add del mod">
          <ac:chgData name="Diogo Pitadas Fernandes" userId="e766bbdc-3518-43c2-afcf-bd6e471c3763" providerId="ADAL" clId="{53DB5FA3-E0FC-45E2-A613-23AFC5E82904}" dt="2023-12-02T16:18:24.450" v="22277" actId="478"/>
          <ac:cxnSpMkLst>
            <pc:docMk/>
            <pc:sldMk cId="4013695289" sldId="330"/>
            <ac:cxnSpMk id="43" creationId="{EFD15171-E01E-7830-1434-5CF43F0E8355}"/>
          </ac:cxnSpMkLst>
        </pc:cxnChg>
        <pc:cxnChg chg="add del mod">
          <ac:chgData name="Diogo Pitadas Fernandes" userId="e766bbdc-3518-43c2-afcf-bd6e471c3763" providerId="ADAL" clId="{53DB5FA3-E0FC-45E2-A613-23AFC5E82904}" dt="2023-12-02T16:34:00.420" v="22681" actId="478"/>
          <ac:cxnSpMkLst>
            <pc:docMk/>
            <pc:sldMk cId="4013695289" sldId="330"/>
            <ac:cxnSpMk id="45" creationId="{C78136FE-8F41-9F3C-0A26-968D9D483CB8}"/>
          </ac:cxnSpMkLst>
        </pc:cxnChg>
        <pc:cxnChg chg="add del mod">
          <ac:chgData name="Diogo Pitadas Fernandes" userId="e766bbdc-3518-43c2-afcf-bd6e471c3763" providerId="ADAL" clId="{53DB5FA3-E0FC-45E2-A613-23AFC5E82904}" dt="2023-12-02T16:48:40.029" v="23025" actId="478"/>
          <ac:cxnSpMkLst>
            <pc:docMk/>
            <pc:sldMk cId="4013695289" sldId="330"/>
            <ac:cxnSpMk id="115" creationId="{55358EB5-13D3-7944-9874-C7166A8B6802}"/>
          </ac:cxnSpMkLst>
        </pc:cxnChg>
        <pc:cxnChg chg="add mod">
          <ac:chgData name="Diogo Pitadas Fernandes" userId="e766bbdc-3518-43c2-afcf-bd6e471c3763" providerId="ADAL" clId="{53DB5FA3-E0FC-45E2-A613-23AFC5E82904}" dt="2023-12-02T16:49:29.827" v="23031" actId="164"/>
          <ac:cxnSpMkLst>
            <pc:docMk/>
            <pc:sldMk cId="4013695289" sldId="330"/>
            <ac:cxnSpMk id="116" creationId="{A02E0C05-FBCF-ECFB-DFA0-8E64C1B6ACEC}"/>
          </ac:cxnSpMkLst>
        </pc:cxnChg>
        <pc:cxnChg chg="add mod">
          <ac:chgData name="Diogo Pitadas Fernandes" userId="e766bbdc-3518-43c2-afcf-bd6e471c3763" providerId="ADAL" clId="{53DB5FA3-E0FC-45E2-A613-23AFC5E82904}" dt="2023-12-02T16:49:29.827" v="23031" actId="164"/>
          <ac:cxnSpMkLst>
            <pc:docMk/>
            <pc:sldMk cId="4013695289" sldId="330"/>
            <ac:cxnSpMk id="127" creationId="{CABC4CA8-5986-F99E-1CA2-BE966A1D3827}"/>
          </ac:cxnSpMkLst>
        </pc:cxnChg>
        <pc:cxnChg chg="add del mod">
          <ac:chgData name="Diogo Pitadas Fernandes" userId="e766bbdc-3518-43c2-afcf-bd6e471c3763" providerId="ADAL" clId="{53DB5FA3-E0FC-45E2-A613-23AFC5E82904}" dt="2023-12-02T16:49:54.707" v="23044" actId="478"/>
          <ac:cxnSpMkLst>
            <pc:docMk/>
            <pc:sldMk cId="4013695289" sldId="330"/>
            <ac:cxnSpMk id="1027" creationId="{8AE7855A-71F7-2A67-C49F-F79185783092}"/>
          </ac:cxnSpMkLst>
        </pc:cxnChg>
        <pc:cxnChg chg="add del mod">
          <ac:chgData name="Diogo Pitadas Fernandes" userId="e766bbdc-3518-43c2-afcf-bd6e471c3763" providerId="ADAL" clId="{53DB5FA3-E0FC-45E2-A613-23AFC5E82904}" dt="2023-12-02T16:48:04.453" v="23019" actId="478"/>
          <ac:cxnSpMkLst>
            <pc:docMk/>
            <pc:sldMk cId="4013695289" sldId="330"/>
            <ac:cxnSpMk id="1032" creationId="{2F2BD1BD-574E-40F7-AC6F-2FF44DD9FC25}"/>
          </ac:cxnSpMkLst>
        </pc:cxnChg>
        <pc:cxnChg chg="add del mod">
          <ac:chgData name="Diogo Pitadas Fernandes" userId="e766bbdc-3518-43c2-afcf-bd6e471c3763" providerId="ADAL" clId="{53DB5FA3-E0FC-45E2-A613-23AFC5E82904}" dt="2023-12-02T16:49:46.901" v="23040" actId="478"/>
          <ac:cxnSpMkLst>
            <pc:docMk/>
            <pc:sldMk cId="4013695289" sldId="330"/>
            <ac:cxnSpMk id="1037" creationId="{4CADF98B-FC7B-8255-D8D5-DA3E9BC9DCE5}"/>
          </ac:cxnSpMkLst>
        </pc:cxnChg>
        <pc:cxnChg chg="add del mod">
          <ac:chgData name="Diogo Pitadas Fernandes" userId="e766bbdc-3518-43c2-afcf-bd6e471c3763" providerId="ADAL" clId="{53DB5FA3-E0FC-45E2-A613-23AFC5E82904}" dt="2023-12-02T16:49:46.901" v="23040" actId="478"/>
          <ac:cxnSpMkLst>
            <pc:docMk/>
            <pc:sldMk cId="4013695289" sldId="330"/>
            <ac:cxnSpMk id="1041" creationId="{2408E9D1-C568-2551-55A1-C73296786C2D}"/>
          </ac:cxnSpMkLst>
        </pc:cxnChg>
        <pc:cxnChg chg="add del mod">
          <ac:chgData name="Diogo Pitadas Fernandes" userId="e766bbdc-3518-43c2-afcf-bd6e471c3763" providerId="ADAL" clId="{53DB5FA3-E0FC-45E2-A613-23AFC5E82904}" dt="2023-12-02T16:49:46.901" v="23040" actId="478"/>
          <ac:cxnSpMkLst>
            <pc:docMk/>
            <pc:sldMk cId="4013695289" sldId="330"/>
            <ac:cxnSpMk id="1045" creationId="{A9D2CA57-2EDB-34F4-4AA1-B3419CBEC1F5}"/>
          </ac:cxnSpMkLst>
        </pc:cxnChg>
        <pc:cxnChg chg="add del mod">
          <ac:chgData name="Diogo Pitadas Fernandes" userId="e766bbdc-3518-43c2-afcf-bd6e471c3763" providerId="ADAL" clId="{53DB5FA3-E0FC-45E2-A613-23AFC5E82904}" dt="2023-12-02T16:49:46.901" v="23040" actId="478"/>
          <ac:cxnSpMkLst>
            <pc:docMk/>
            <pc:sldMk cId="4013695289" sldId="330"/>
            <ac:cxnSpMk id="1049" creationId="{2C43368E-1FC8-2E19-5109-5DCC3C8360BB}"/>
          </ac:cxnSpMkLst>
        </pc:cxnChg>
        <pc:cxnChg chg="mod">
          <ac:chgData name="Diogo Pitadas Fernandes" userId="e766bbdc-3518-43c2-afcf-bd6e471c3763" providerId="ADAL" clId="{53DB5FA3-E0FC-45E2-A613-23AFC5E82904}" dt="2023-12-02T16:50:03.580" v="23046"/>
          <ac:cxnSpMkLst>
            <pc:docMk/>
            <pc:sldMk cId="4013695289" sldId="330"/>
            <ac:cxnSpMk id="1056" creationId="{2CEEA638-ED53-7230-98D8-6D36978A6D41}"/>
          </ac:cxnSpMkLst>
        </pc:cxnChg>
        <pc:cxnChg chg="mod">
          <ac:chgData name="Diogo Pitadas Fernandes" userId="e766bbdc-3518-43c2-afcf-bd6e471c3763" providerId="ADAL" clId="{53DB5FA3-E0FC-45E2-A613-23AFC5E82904}" dt="2023-12-02T16:50:03.580" v="23046"/>
          <ac:cxnSpMkLst>
            <pc:docMk/>
            <pc:sldMk cId="4013695289" sldId="330"/>
            <ac:cxnSpMk id="1060" creationId="{AA417B2D-108F-44DE-4A5D-24C9CF1C68DA}"/>
          </ac:cxnSpMkLst>
        </pc:cxnChg>
        <pc:cxnChg chg="mod">
          <ac:chgData name="Diogo Pitadas Fernandes" userId="e766bbdc-3518-43c2-afcf-bd6e471c3763" providerId="ADAL" clId="{53DB5FA3-E0FC-45E2-A613-23AFC5E82904}" dt="2023-12-02T16:50:03.580" v="23046"/>
          <ac:cxnSpMkLst>
            <pc:docMk/>
            <pc:sldMk cId="4013695289" sldId="330"/>
            <ac:cxnSpMk id="1064" creationId="{73CB5A12-DE6C-5617-B53B-A23CD7B68C3F}"/>
          </ac:cxnSpMkLst>
        </pc:cxnChg>
      </pc:sldChg>
      <pc:sldChg chg="modSp add del mod">
        <pc:chgData name="Diogo Pitadas Fernandes" userId="e766bbdc-3518-43c2-afcf-bd6e471c3763" providerId="ADAL" clId="{53DB5FA3-E0FC-45E2-A613-23AFC5E82904}" dt="2023-12-02T18:29:18.963" v="24896" actId="47"/>
        <pc:sldMkLst>
          <pc:docMk/>
          <pc:sldMk cId="3071805771" sldId="331"/>
        </pc:sldMkLst>
        <pc:spChg chg="mod">
          <ac:chgData name="Diogo Pitadas Fernandes" userId="e766bbdc-3518-43c2-afcf-bd6e471c3763" providerId="ADAL" clId="{53DB5FA3-E0FC-45E2-A613-23AFC5E82904}" dt="2023-12-02T16:32:03.197" v="22626" actId="1076"/>
          <ac:spMkLst>
            <pc:docMk/>
            <pc:sldMk cId="3071805771" sldId="331"/>
            <ac:spMk id="4" creationId="{F59150B5-D312-2F80-3014-B188BAA8A5AB}"/>
          </ac:spMkLst>
        </pc:spChg>
      </pc:sldChg>
      <pc:sldChg chg="add del">
        <pc:chgData name="Diogo Pitadas Fernandes" userId="e766bbdc-3518-43c2-afcf-bd6e471c3763" providerId="ADAL" clId="{53DB5FA3-E0FC-45E2-A613-23AFC5E82904}" dt="2023-12-02T16:47:52.918" v="23013"/>
        <pc:sldMkLst>
          <pc:docMk/>
          <pc:sldMk cId="788793388" sldId="332"/>
        </pc:sldMkLst>
      </pc:sldChg>
      <pc:sldChg chg="addSp delSp modSp add mod">
        <pc:chgData name="Diogo Pitadas Fernandes" userId="e766bbdc-3518-43c2-afcf-bd6e471c3763" providerId="ADAL" clId="{53DB5FA3-E0FC-45E2-A613-23AFC5E82904}" dt="2023-12-02T18:56:17.353" v="25099" actId="14100"/>
        <pc:sldMkLst>
          <pc:docMk/>
          <pc:sldMk cId="1908923663" sldId="332"/>
        </pc:sldMkLst>
        <pc:spChg chg="mod">
          <ac:chgData name="Diogo Pitadas Fernandes" userId="e766bbdc-3518-43c2-afcf-bd6e471c3763" providerId="ADAL" clId="{53DB5FA3-E0FC-45E2-A613-23AFC5E82904}" dt="2023-12-02T16:50:54.320" v="23066"/>
          <ac:spMkLst>
            <pc:docMk/>
            <pc:sldMk cId="1908923663" sldId="332"/>
            <ac:spMk id="4" creationId="{F6B7C087-F34A-EF7F-5214-D7D0DB20EC6F}"/>
          </ac:spMkLst>
        </pc:spChg>
        <pc:spChg chg="mod">
          <ac:chgData name="Diogo Pitadas Fernandes" userId="e766bbdc-3518-43c2-afcf-bd6e471c3763" providerId="ADAL" clId="{53DB5FA3-E0FC-45E2-A613-23AFC5E82904}" dt="2023-12-02T16:50:54.320" v="23066"/>
          <ac:spMkLst>
            <pc:docMk/>
            <pc:sldMk cId="1908923663" sldId="332"/>
            <ac:spMk id="9" creationId="{640680B1-114C-94A8-F324-70C28AC420B4}"/>
          </ac:spMkLst>
        </pc:spChg>
        <pc:spChg chg="mod">
          <ac:chgData name="Diogo Pitadas Fernandes" userId="e766bbdc-3518-43c2-afcf-bd6e471c3763" providerId="ADAL" clId="{53DB5FA3-E0FC-45E2-A613-23AFC5E82904}" dt="2023-12-02T16:50:54.320" v="23066"/>
          <ac:spMkLst>
            <pc:docMk/>
            <pc:sldMk cId="1908923663" sldId="332"/>
            <ac:spMk id="10" creationId="{039C25E2-C2C3-AD9E-AD8F-D9C5F5FC1641}"/>
          </ac:spMkLst>
        </pc:spChg>
        <pc:spChg chg="del mod">
          <ac:chgData name="Diogo Pitadas Fernandes" userId="e766bbdc-3518-43c2-afcf-bd6e471c3763" providerId="ADAL" clId="{53DB5FA3-E0FC-45E2-A613-23AFC5E82904}" dt="2023-12-02T18:06:11.893" v="24490" actId="478"/>
          <ac:spMkLst>
            <pc:docMk/>
            <pc:sldMk cId="1908923663" sldId="332"/>
            <ac:spMk id="12" creationId="{03AE574F-AA2B-7781-4A33-78FE96C67220}"/>
          </ac:spMkLst>
        </pc:spChg>
        <pc:spChg chg="mod">
          <ac:chgData name="Diogo Pitadas Fernandes" userId="e766bbdc-3518-43c2-afcf-bd6e471c3763" providerId="ADAL" clId="{53DB5FA3-E0FC-45E2-A613-23AFC5E82904}" dt="2023-12-02T16:50:54.320" v="23066"/>
          <ac:spMkLst>
            <pc:docMk/>
            <pc:sldMk cId="1908923663" sldId="332"/>
            <ac:spMk id="14" creationId="{0B426D46-D3A1-E501-7C8A-9D3AEE5B2865}"/>
          </ac:spMkLst>
        </pc:spChg>
        <pc:spChg chg="mod">
          <ac:chgData name="Diogo Pitadas Fernandes" userId="e766bbdc-3518-43c2-afcf-bd6e471c3763" providerId="ADAL" clId="{53DB5FA3-E0FC-45E2-A613-23AFC5E82904}" dt="2023-12-02T16:50:54.320" v="23066"/>
          <ac:spMkLst>
            <pc:docMk/>
            <pc:sldMk cId="1908923663" sldId="332"/>
            <ac:spMk id="15" creationId="{1D06593C-8DEA-DB62-19FC-BE0F3A652261}"/>
          </ac:spMkLst>
        </pc:spChg>
        <pc:spChg chg="mod">
          <ac:chgData name="Diogo Pitadas Fernandes" userId="e766bbdc-3518-43c2-afcf-bd6e471c3763" providerId="ADAL" clId="{53DB5FA3-E0FC-45E2-A613-23AFC5E82904}" dt="2023-12-02T16:50:54.320" v="23066"/>
          <ac:spMkLst>
            <pc:docMk/>
            <pc:sldMk cId="1908923663" sldId="332"/>
            <ac:spMk id="18" creationId="{CDD3A3AE-2456-36B2-1FA1-51925FA21A49}"/>
          </ac:spMkLst>
        </pc:spChg>
        <pc:spChg chg="mod">
          <ac:chgData name="Diogo Pitadas Fernandes" userId="e766bbdc-3518-43c2-afcf-bd6e471c3763" providerId="ADAL" clId="{53DB5FA3-E0FC-45E2-A613-23AFC5E82904}" dt="2023-12-02T16:50:54.320" v="23066"/>
          <ac:spMkLst>
            <pc:docMk/>
            <pc:sldMk cId="1908923663" sldId="332"/>
            <ac:spMk id="19" creationId="{DCFEE66C-85A4-7DE2-9EDD-D7626768EBE6}"/>
          </ac:spMkLst>
        </pc:spChg>
        <pc:spChg chg="mod">
          <ac:chgData name="Diogo Pitadas Fernandes" userId="e766bbdc-3518-43c2-afcf-bd6e471c3763" providerId="ADAL" clId="{53DB5FA3-E0FC-45E2-A613-23AFC5E82904}" dt="2023-12-02T16:50:54.320" v="23066"/>
          <ac:spMkLst>
            <pc:docMk/>
            <pc:sldMk cId="1908923663" sldId="332"/>
            <ac:spMk id="22" creationId="{FD84547E-AC74-3FAA-4805-4FBF0A46E16A}"/>
          </ac:spMkLst>
        </pc:spChg>
        <pc:spChg chg="mod">
          <ac:chgData name="Diogo Pitadas Fernandes" userId="e766bbdc-3518-43c2-afcf-bd6e471c3763" providerId="ADAL" clId="{53DB5FA3-E0FC-45E2-A613-23AFC5E82904}" dt="2023-12-02T16:50:54.320" v="23066"/>
          <ac:spMkLst>
            <pc:docMk/>
            <pc:sldMk cId="1908923663" sldId="332"/>
            <ac:spMk id="23" creationId="{DCA830B0-9071-F5A3-4D25-EE44B0A069AF}"/>
          </ac:spMkLst>
        </pc:spChg>
        <pc:spChg chg="add del mod">
          <ac:chgData name="Diogo Pitadas Fernandes" userId="e766bbdc-3518-43c2-afcf-bd6e471c3763" providerId="ADAL" clId="{53DB5FA3-E0FC-45E2-A613-23AFC5E82904}" dt="2023-12-02T17:29:06.990" v="23391" actId="478"/>
          <ac:spMkLst>
            <pc:docMk/>
            <pc:sldMk cId="1908923663" sldId="332"/>
            <ac:spMk id="36" creationId="{26C5BFDB-97FA-7674-EDC4-789574A46C22}"/>
          </ac:spMkLst>
        </pc:spChg>
        <pc:spChg chg="mod topLvl">
          <ac:chgData name="Diogo Pitadas Fernandes" userId="e766bbdc-3518-43c2-afcf-bd6e471c3763" providerId="ADAL" clId="{53DB5FA3-E0FC-45E2-A613-23AFC5E82904}" dt="2023-12-02T17:52:22.129" v="23863" actId="164"/>
          <ac:spMkLst>
            <pc:docMk/>
            <pc:sldMk cId="1908923663" sldId="332"/>
            <ac:spMk id="39" creationId="{D9A7099C-D067-2919-452F-162B2702B608}"/>
          </ac:spMkLst>
        </pc:spChg>
        <pc:spChg chg="add del mod">
          <ac:chgData name="Diogo Pitadas Fernandes" userId="e766bbdc-3518-43c2-afcf-bd6e471c3763" providerId="ADAL" clId="{53DB5FA3-E0FC-45E2-A613-23AFC5E82904}" dt="2023-12-02T16:50:48.503" v="23064" actId="478"/>
          <ac:spMkLst>
            <pc:docMk/>
            <pc:sldMk cId="1908923663" sldId="332"/>
            <ac:spMk id="40" creationId="{B1DE26AA-7968-CF07-00C4-8E9E6F8498E8}"/>
          </ac:spMkLst>
        </pc:spChg>
        <pc:spChg chg="mod topLvl">
          <ac:chgData name="Diogo Pitadas Fernandes" userId="e766bbdc-3518-43c2-afcf-bd6e471c3763" providerId="ADAL" clId="{53DB5FA3-E0FC-45E2-A613-23AFC5E82904}" dt="2023-12-02T18:15:03.851" v="24692" actId="122"/>
          <ac:spMkLst>
            <pc:docMk/>
            <pc:sldMk cId="1908923663" sldId="332"/>
            <ac:spMk id="57" creationId="{C1B6C58B-B1DA-6C48-8B80-3066F4162AC0}"/>
          </ac:spMkLst>
        </pc:spChg>
        <pc:spChg chg="mod topLvl">
          <ac:chgData name="Diogo Pitadas Fernandes" userId="e766bbdc-3518-43c2-afcf-bd6e471c3763" providerId="ADAL" clId="{53DB5FA3-E0FC-45E2-A613-23AFC5E82904}" dt="2023-12-02T17:04:24.814" v="23315" actId="164"/>
          <ac:spMkLst>
            <pc:docMk/>
            <pc:sldMk cId="1908923663" sldId="332"/>
            <ac:spMk id="58" creationId="{A2E8F093-90B4-0094-9617-FBB91C56D049}"/>
          </ac:spMkLst>
        </pc:spChg>
        <pc:spChg chg="mod topLvl">
          <ac:chgData name="Diogo Pitadas Fernandes" userId="e766bbdc-3518-43c2-afcf-bd6e471c3763" providerId="ADAL" clId="{53DB5FA3-E0FC-45E2-A613-23AFC5E82904}" dt="2023-12-02T18:13:59.880" v="24675" actId="1076"/>
          <ac:spMkLst>
            <pc:docMk/>
            <pc:sldMk cId="1908923663" sldId="332"/>
            <ac:spMk id="59" creationId="{530CDD9E-9CAE-9ED2-5459-95A48252B50C}"/>
          </ac:spMkLst>
        </pc:spChg>
        <pc:spChg chg="mod topLvl">
          <ac:chgData name="Diogo Pitadas Fernandes" userId="e766bbdc-3518-43c2-afcf-bd6e471c3763" providerId="ADAL" clId="{53DB5FA3-E0FC-45E2-A613-23AFC5E82904}" dt="2023-12-02T18:17:57.442" v="24779" actId="113"/>
          <ac:spMkLst>
            <pc:docMk/>
            <pc:sldMk cId="1908923663" sldId="332"/>
            <ac:spMk id="65" creationId="{FF2748DB-8D4F-57DC-249C-FC99EEF2B342}"/>
          </ac:spMkLst>
        </pc:spChg>
        <pc:spChg chg="mod topLvl">
          <ac:chgData name="Diogo Pitadas Fernandes" userId="e766bbdc-3518-43c2-afcf-bd6e471c3763" providerId="ADAL" clId="{53DB5FA3-E0FC-45E2-A613-23AFC5E82904}" dt="2023-12-02T18:19:39.592" v="24811" actId="1037"/>
          <ac:spMkLst>
            <pc:docMk/>
            <pc:sldMk cId="1908923663" sldId="332"/>
            <ac:spMk id="66" creationId="{468111BF-D438-A0D3-E4CA-09E5CCFA7AF3}"/>
          </ac:spMkLst>
        </pc:spChg>
        <pc:spChg chg="mod topLvl">
          <ac:chgData name="Diogo Pitadas Fernandes" userId="e766bbdc-3518-43c2-afcf-bd6e471c3763" providerId="ADAL" clId="{53DB5FA3-E0FC-45E2-A613-23AFC5E82904}" dt="2023-12-02T18:18:17.753" v="24781" actId="14100"/>
          <ac:spMkLst>
            <pc:docMk/>
            <pc:sldMk cId="1908923663" sldId="332"/>
            <ac:spMk id="69" creationId="{D71E4E1E-E83F-68DA-481B-5F8C99EF9AC2}"/>
          </ac:spMkLst>
        </pc:spChg>
        <pc:spChg chg="mod topLvl">
          <ac:chgData name="Diogo Pitadas Fernandes" userId="e766bbdc-3518-43c2-afcf-bd6e471c3763" providerId="ADAL" clId="{53DB5FA3-E0FC-45E2-A613-23AFC5E82904}" dt="2023-12-02T18:13:34.322" v="24670" actId="164"/>
          <ac:spMkLst>
            <pc:docMk/>
            <pc:sldMk cId="1908923663" sldId="332"/>
            <ac:spMk id="70" creationId="{CAF2D6E0-4D0F-1F20-7664-52A015681536}"/>
          </ac:spMkLst>
        </pc:spChg>
        <pc:spChg chg="mod topLvl">
          <ac:chgData name="Diogo Pitadas Fernandes" userId="e766bbdc-3518-43c2-afcf-bd6e471c3763" providerId="ADAL" clId="{53DB5FA3-E0FC-45E2-A613-23AFC5E82904}" dt="2023-12-02T18:15:04.344" v="24694" actId="122"/>
          <ac:spMkLst>
            <pc:docMk/>
            <pc:sldMk cId="1908923663" sldId="332"/>
            <ac:spMk id="73" creationId="{AF36C9A6-A2BC-5FC4-37F3-01F41A3D4A9D}"/>
          </ac:spMkLst>
        </pc:spChg>
        <pc:spChg chg="mod topLvl">
          <ac:chgData name="Diogo Pitadas Fernandes" userId="e766bbdc-3518-43c2-afcf-bd6e471c3763" providerId="ADAL" clId="{53DB5FA3-E0FC-45E2-A613-23AFC5E82904}" dt="2023-12-02T18:12:06.788" v="24634" actId="164"/>
          <ac:spMkLst>
            <pc:docMk/>
            <pc:sldMk cId="1908923663" sldId="332"/>
            <ac:spMk id="74" creationId="{87195A3B-FB89-7F74-E4D9-6838BE07A989}"/>
          </ac:spMkLst>
        </pc:spChg>
        <pc:spChg chg="mod">
          <ac:chgData name="Diogo Pitadas Fernandes" userId="e766bbdc-3518-43c2-afcf-bd6e471c3763" providerId="ADAL" clId="{53DB5FA3-E0FC-45E2-A613-23AFC5E82904}" dt="2023-12-02T18:15:04.073" v="24693" actId="122"/>
          <ac:spMkLst>
            <pc:docMk/>
            <pc:sldMk cId="1908923663" sldId="332"/>
            <ac:spMk id="78" creationId="{A7C64712-28D8-9300-F9DF-06E9D560F522}"/>
          </ac:spMkLst>
        </pc:spChg>
        <pc:spChg chg="mod">
          <ac:chgData name="Diogo Pitadas Fernandes" userId="e766bbdc-3518-43c2-afcf-bd6e471c3763" providerId="ADAL" clId="{53DB5FA3-E0FC-45E2-A613-23AFC5E82904}" dt="2023-12-02T18:04:42.588" v="24454" actId="165"/>
          <ac:spMkLst>
            <pc:docMk/>
            <pc:sldMk cId="1908923663" sldId="332"/>
            <ac:spMk id="79" creationId="{A82F20AE-CA50-9A66-E965-1C322A8FF44C}"/>
          </ac:spMkLst>
        </pc:spChg>
        <pc:spChg chg="add mod">
          <ac:chgData name="Diogo Pitadas Fernandes" userId="e766bbdc-3518-43c2-afcf-bd6e471c3763" providerId="ADAL" clId="{53DB5FA3-E0FC-45E2-A613-23AFC5E82904}" dt="2023-12-02T18:54:18.466" v="25082" actId="1076"/>
          <ac:spMkLst>
            <pc:docMk/>
            <pc:sldMk cId="1908923663" sldId="332"/>
            <ac:spMk id="98" creationId="{5A0B5138-247B-CF82-464D-CE5DC03EF9F7}"/>
          </ac:spMkLst>
        </pc:spChg>
        <pc:spChg chg="add mod ord">
          <ac:chgData name="Diogo Pitadas Fernandes" userId="e766bbdc-3518-43c2-afcf-bd6e471c3763" providerId="ADAL" clId="{53DB5FA3-E0FC-45E2-A613-23AFC5E82904}" dt="2023-12-02T18:23:31.981" v="24879" actId="167"/>
          <ac:spMkLst>
            <pc:docMk/>
            <pc:sldMk cId="1908923663" sldId="332"/>
            <ac:spMk id="106" creationId="{E64560BC-11FC-770E-F3B2-5D017798F564}"/>
          </ac:spMkLst>
        </pc:spChg>
        <pc:spChg chg="add del mod">
          <ac:chgData name="Diogo Pitadas Fernandes" userId="e766bbdc-3518-43c2-afcf-bd6e471c3763" providerId="ADAL" clId="{53DB5FA3-E0FC-45E2-A613-23AFC5E82904}" dt="2023-12-02T18:42:01.287" v="24901" actId="478"/>
          <ac:spMkLst>
            <pc:docMk/>
            <pc:sldMk cId="1908923663" sldId="332"/>
            <ac:spMk id="107" creationId="{621784AA-7302-4B75-E052-6FD8E0C02247}"/>
          </ac:spMkLst>
        </pc:spChg>
        <pc:spChg chg="add del mod">
          <ac:chgData name="Diogo Pitadas Fernandes" userId="e766bbdc-3518-43c2-afcf-bd6e471c3763" providerId="ADAL" clId="{53DB5FA3-E0FC-45E2-A613-23AFC5E82904}" dt="2023-12-02T18:47:14.503" v="24948" actId="21"/>
          <ac:spMkLst>
            <pc:docMk/>
            <pc:sldMk cId="1908923663" sldId="332"/>
            <ac:spMk id="109" creationId="{68F2F7BD-2E53-71F0-7321-CFCD42C29A07}"/>
          </ac:spMkLst>
        </pc:spChg>
        <pc:spChg chg="add del mod">
          <ac:chgData name="Diogo Pitadas Fernandes" userId="e766bbdc-3518-43c2-afcf-bd6e471c3763" providerId="ADAL" clId="{53DB5FA3-E0FC-45E2-A613-23AFC5E82904}" dt="2023-12-02T18:56:17.353" v="25099" actId="14100"/>
          <ac:spMkLst>
            <pc:docMk/>
            <pc:sldMk cId="1908923663" sldId="332"/>
            <ac:spMk id="110" creationId="{729ED1D8-C0F7-844B-B040-2B0ABDE49F9B}"/>
          </ac:spMkLst>
        </pc:spChg>
        <pc:spChg chg="mod">
          <ac:chgData name="Diogo Pitadas Fernandes" userId="e766bbdc-3518-43c2-afcf-bd6e471c3763" providerId="ADAL" clId="{53DB5FA3-E0FC-45E2-A613-23AFC5E82904}" dt="2023-12-02T18:56:09.553" v="25095" actId="947"/>
          <ac:spMkLst>
            <pc:docMk/>
            <pc:sldMk cId="1908923663" sldId="332"/>
            <ac:spMk id="113" creationId="{00000000-0000-0000-0000-000000000000}"/>
          </ac:spMkLst>
        </pc:spChg>
        <pc:spChg chg="mod topLvl">
          <ac:chgData name="Diogo Pitadas Fernandes" userId="e766bbdc-3518-43c2-afcf-bd6e471c3763" providerId="ADAL" clId="{53DB5FA3-E0FC-45E2-A613-23AFC5E82904}" dt="2023-12-02T18:15:03.601" v="24691" actId="122"/>
          <ac:spMkLst>
            <pc:docMk/>
            <pc:sldMk cId="1908923663" sldId="332"/>
            <ac:spMk id="125" creationId="{6C453179-DD85-7B45-8E2A-2606D655DCBE}"/>
          </ac:spMkLst>
        </pc:spChg>
        <pc:spChg chg="mod topLvl">
          <ac:chgData name="Diogo Pitadas Fernandes" userId="e766bbdc-3518-43c2-afcf-bd6e471c3763" providerId="ADAL" clId="{53DB5FA3-E0FC-45E2-A613-23AFC5E82904}" dt="2023-12-02T17:48:55.696" v="23822" actId="164"/>
          <ac:spMkLst>
            <pc:docMk/>
            <pc:sldMk cId="1908923663" sldId="332"/>
            <ac:spMk id="126" creationId="{3820056E-E6CC-6AB0-2A1C-CB0C369D3A6F}"/>
          </ac:spMkLst>
        </pc:spChg>
        <pc:spChg chg="mod topLvl">
          <ac:chgData name="Diogo Pitadas Fernandes" userId="e766bbdc-3518-43c2-afcf-bd6e471c3763" providerId="ADAL" clId="{53DB5FA3-E0FC-45E2-A613-23AFC5E82904}" dt="2023-12-02T18:15:03.332" v="24690" actId="122"/>
          <ac:spMkLst>
            <pc:docMk/>
            <pc:sldMk cId="1908923663" sldId="332"/>
            <ac:spMk id="1025" creationId="{B041EA4A-8754-6F87-3752-402DD0E5569F}"/>
          </ac:spMkLst>
        </pc:spChg>
        <pc:spChg chg="mod topLvl">
          <ac:chgData name="Diogo Pitadas Fernandes" userId="e766bbdc-3518-43c2-afcf-bd6e471c3763" providerId="ADAL" clId="{53DB5FA3-E0FC-45E2-A613-23AFC5E82904}" dt="2023-12-02T17:49:04.848" v="23823" actId="164"/>
          <ac:spMkLst>
            <pc:docMk/>
            <pc:sldMk cId="1908923663" sldId="332"/>
            <ac:spMk id="1026" creationId="{29042847-1005-7640-C204-FE5CEDC1EA4E}"/>
          </ac:spMkLst>
        </pc:spChg>
        <pc:spChg chg="mod topLvl">
          <ac:chgData name="Diogo Pitadas Fernandes" userId="e766bbdc-3518-43c2-afcf-bd6e471c3763" providerId="ADAL" clId="{53DB5FA3-E0FC-45E2-A613-23AFC5E82904}" dt="2023-12-02T18:15:03.017" v="24689" actId="122"/>
          <ac:spMkLst>
            <pc:docMk/>
            <pc:sldMk cId="1908923663" sldId="332"/>
            <ac:spMk id="1029" creationId="{66B3228E-589E-9223-8A30-884E21B12B70}"/>
          </ac:spMkLst>
        </pc:spChg>
        <pc:spChg chg="mod topLvl">
          <ac:chgData name="Diogo Pitadas Fernandes" userId="e766bbdc-3518-43c2-afcf-bd6e471c3763" providerId="ADAL" clId="{53DB5FA3-E0FC-45E2-A613-23AFC5E82904}" dt="2023-12-02T17:49:11.195" v="23824" actId="164"/>
          <ac:spMkLst>
            <pc:docMk/>
            <pc:sldMk cId="1908923663" sldId="332"/>
            <ac:spMk id="1031" creationId="{205642F2-2603-9664-202C-00B543786136}"/>
          </ac:spMkLst>
        </pc:spChg>
        <pc:grpChg chg="add del mod">
          <ac:chgData name="Diogo Pitadas Fernandes" userId="e766bbdc-3518-43c2-afcf-bd6e471c3763" providerId="ADAL" clId="{53DB5FA3-E0FC-45E2-A613-23AFC5E82904}" dt="2023-12-02T16:52:30.105" v="23078" actId="165"/>
          <ac:grpSpMkLst>
            <pc:docMk/>
            <pc:sldMk cId="1908923663" sldId="332"/>
            <ac:grpSpMk id="2" creationId="{BBA770B4-F640-E765-A65D-F436C3A89821}"/>
          </ac:grpSpMkLst>
        </pc:grpChg>
        <pc:grpChg chg="add del mod">
          <ac:chgData name="Diogo Pitadas Fernandes" userId="e766bbdc-3518-43c2-afcf-bd6e471c3763" providerId="ADAL" clId="{53DB5FA3-E0FC-45E2-A613-23AFC5E82904}" dt="2023-12-02T17:52:44.533" v="23891" actId="478"/>
          <ac:grpSpMkLst>
            <pc:docMk/>
            <pc:sldMk cId="1908923663" sldId="332"/>
            <ac:grpSpMk id="3" creationId="{8F0B2065-EB0E-10B7-B2B4-2B43791A28D7}"/>
          </ac:grpSpMkLst>
        </pc:grpChg>
        <pc:grpChg chg="add del mod">
          <ac:chgData name="Diogo Pitadas Fernandes" userId="e766bbdc-3518-43c2-afcf-bd6e471c3763" providerId="ADAL" clId="{53DB5FA3-E0FC-45E2-A613-23AFC5E82904}" dt="2023-12-02T17:28:09.239" v="23378" actId="21"/>
          <ac:grpSpMkLst>
            <pc:docMk/>
            <pc:sldMk cId="1908923663" sldId="332"/>
            <ac:grpSpMk id="6" creationId="{7A833EFB-3F2F-4F66-35D0-B10661C3079F}"/>
          </ac:grpSpMkLst>
        </pc:grpChg>
        <pc:grpChg chg="add mod">
          <ac:chgData name="Diogo Pitadas Fernandes" userId="e766bbdc-3518-43c2-afcf-bd6e471c3763" providerId="ADAL" clId="{53DB5FA3-E0FC-45E2-A613-23AFC5E82904}" dt="2023-12-02T17:52:22.129" v="23863" actId="164"/>
          <ac:grpSpMkLst>
            <pc:docMk/>
            <pc:sldMk cId="1908923663" sldId="332"/>
            <ac:grpSpMk id="32" creationId="{48D3578E-8C6F-3C1F-68FD-A6019F12EAC0}"/>
          </ac:grpSpMkLst>
        </pc:grpChg>
        <pc:grpChg chg="add del mod">
          <ac:chgData name="Diogo Pitadas Fernandes" userId="e766bbdc-3518-43c2-afcf-bd6e471c3763" providerId="ADAL" clId="{53DB5FA3-E0FC-45E2-A613-23AFC5E82904}" dt="2023-12-02T17:43:13.006" v="23695" actId="165"/>
          <ac:grpSpMkLst>
            <pc:docMk/>
            <pc:sldMk cId="1908923663" sldId="332"/>
            <ac:grpSpMk id="33" creationId="{5BC10DC0-E8AE-6D8D-4E8D-6B06DF947BA8}"/>
          </ac:grpSpMkLst>
        </pc:grpChg>
        <pc:grpChg chg="add mod">
          <ac:chgData name="Diogo Pitadas Fernandes" userId="e766bbdc-3518-43c2-afcf-bd6e471c3763" providerId="ADAL" clId="{53DB5FA3-E0FC-45E2-A613-23AFC5E82904}" dt="2023-12-02T17:52:22.129" v="23863" actId="164"/>
          <ac:grpSpMkLst>
            <pc:docMk/>
            <pc:sldMk cId="1908923663" sldId="332"/>
            <ac:grpSpMk id="52" creationId="{71E40219-5571-1E4F-B8F6-6BF12464C6EB}"/>
          </ac:grpSpMkLst>
        </pc:grpChg>
        <pc:grpChg chg="add mod">
          <ac:chgData name="Diogo Pitadas Fernandes" userId="e766bbdc-3518-43c2-afcf-bd6e471c3763" providerId="ADAL" clId="{53DB5FA3-E0FC-45E2-A613-23AFC5E82904}" dt="2023-12-02T17:52:22.129" v="23863" actId="164"/>
          <ac:grpSpMkLst>
            <pc:docMk/>
            <pc:sldMk cId="1908923663" sldId="332"/>
            <ac:grpSpMk id="53" creationId="{D1C0B970-BD76-399F-5F5F-6B94E4001C34}"/>
          </ac:grpSpMkLst>
        </pc:grpChg>
        <pc:grpChg chg="add mod">
          <ac:chgData name="Diogo Pitadas Fernandes" userId="e766bbdc-3518-43c2-afcf-bd6e471c3763" providerId="ADAL" clId="{53DB5FA3-E0FC-45E2-A613-23AFC5E82904}" dt="2023-12-02T17:52:22.129" v="23863" actId="164"/>
          <ac:grpSpMkLst>
            <pc:docMk/>
            <pc:sldMk cId="1908923663" sldId="332"/>
            <ac:grpSpMk id="54" creationId="{F7D79627-EF4A-6666-2197-505E5F4875D7}"/>
          </ac:grpSpMkLst>
        </pc:grpChg>
        <pc:grpChg chg="add mod">
          <ac:chgData name="Diogo Pitadas Fernandes" userId="e766bbdc-3518-43c2-afcf-bd6e471c3763" providerId="ADAL" clId="{53DB5FA3-E0FC-45E2-A613-23AFC5E82904}" dt="2023-12-02T17:55:08.023" v="23910" actId="14100"/>
          <ac:grpSpMkLst>
            <pc:docMk/>
            <pc:sldMk cId="1908923663" sldId="332"/>
            <ac:grpSpMk id="55" creationId="{5E6A9354-4DBB-610B-9AD5-FD5DCE8E9721}"/>
          </ac:grpSpMkLst>
        </pc:grpChg>
        <pc:grpChg chg="add del mod">
          <ac:chgData name="Diogo Pitadas Fernandes" userId="e766bbdc-3518-43c2-afcf-bd6e471c3763" providerId="ADAL" clId="{53DB5FA3-E0FC-45E2-A613-23AFC5E82904}" dt="2023-12-02T18:04:42.588" v="24454" actId="165"/>
          <ac:grpSpMkLst>
            <pc:docMk/>
            <pc:sldMk cId="1908923663" sldId="332"/>
            <ac:grpSpMk id="56" creationId="{07FBA7A2-7F58-A142-9CA0-D54656279072}"/>
          </ac:grpSpMkLst>
        </pc:grpChg>
        <pc:grpChg chg="mod topLvl">
          <ac:chgData name="Diogo Pitadas Fernandes" userId="e766bbdc-3518-43c2-afcf-bd6e471c3763" providerId="ADAL" clId="{53DB5FA3-E0FC-45E2-A613-23AFC5E82904}" dt="2023-12-02T18:11:58.696" v="24633" actId="164"/>
          <ac:grpSpMkLst>
            <pc:docMk/>
            <pc:sldMk cId="1908923663" sldId="332"/>
            <ac:grpSpMk id="61" creationId="{67EFB8FC-DC0E-0A33-C379-8897408253EE}"/>
          </ac:grpSpMkLst>
        </pc:grpChg>
        <pc:grpChg chg="del mod topLvl">
          <ac:chgData name="Diogo Pitadas Fernandes" userId="e766bbdc-3518-43c2-afcf-bd6e471c3763" providerId="ADAL" clId="{53DB5FA3-E0FC-45E2-A613-23AFC5E82904}" dt="2023-12-02T18:11:42.462" v="24620" actId="165"/>
          <ac:grpSpMkLst>
            <pc:docMk/>
            <pc:sldMk cId="1908923663" sldId="332"/>
            <ac:grpSpMk id="62" creationId="{03F759A9-82EF-3881-7F4B-87C15064109F}"/>
          </ac:grpSpMkLst>
        </pc:grpChg>
        <pc:grpChg chg="del mod topLvl">
          <ac:chgData name="Diogo Pitadas Fernandes" userId="e766bbdc-3518-43c2-afcf-bd6e471c3763" providerId="ADAL" clId="{53DB5FA3-E0FC-45E2-A613-23AFC5E82904}" dt="2023-12-02T18:04:48.470" v="24455" actId="165"/>
          <ac:grpSpMkLst>
            <pc:docMk/>
            <pc:sldMk cId="1908923663" sldId="332"/>
            <ac:grpSpMk id="63" creationId="{A5FCDF5B-CC08-E451-9CCB-B37A7A95E815}"/>
          </ac:grpSpMkLst>
        </pc:grpChg>
        <pc:grpChg chg="del mod topLvl">
          <ac:chgData name="Diogo Pitadas Fernandes" userId="e766bbdc-3518-43c2-afcf-bd6e471c3763" providerId="ADAL" clId="{53DB5FA3-E0FC-45E2-A613-23AFC5E82904}" dt="2023-12-02T18:05:33.522" v="24474" actId="165"/>
          <ac:grpSpMkLst>
            <pc:docMk/>
            <pc:sldMk cId="1908923663" sldId="332"/>
            <ac:grpSpMk id="64" creationId="{02439818-6604-50CA-E679-8C75B307AD2E}"/>
          </ac:grpSpMkLst>
        </pc:grpChg>
        <pc:grpChg chg="add mod">
          <ac:chgData name="Diogo Pitadas Fernandes" userId="e766bbdc-3518-43c2-afcf-bd6e471c3763" providerId="ADAL" clId="{53DB5FA3-E0FC-45E2-A613-23AFC5E82904}" dt="2023-12-02T18:13:34.322" v="24670" actId="164"/>
          <ac:grpSpMkLst>
            <pc:docMk/>
            <pc:sldMk cId="1908923663" sldId="332"/>
            <ac:grpSpMk id="92" creationId="{5E594F4C-55FD-62D5-D2E8-70B29C620746}"/>
          </ac:grpSpMkLst>
        </pc:grpChg>
        <pc:grpChg chg="add mod">
          <ac:chgData name="Diogo Pitadas Fernandes" userId="e766bbdc-3518-43c2-afcf-bd6e471c3763" providerId="ADAL" clId="{53DB5FA3-E0FC-45E2-A613-23AFC5E82904}" dt="2023-12-02T18:13:34.322" v="24670" actId="164"/>
          <ac:grpSpMkLst>
            <pc:docMk/>
            <pc:sldMk cId="1908923663" sldId="332"/>
            <ac:grpSpMk id="93" creationId="{92FFF68B-81C6-BF48-96F2-14291EB2A213}"/>
          </ac:grpSpMkLst>
        </pc:grpChg>
        <pc:grpChg chg="add mod">
          <ac:chgData name="Diogo Pitadas Fernandes" userId="e766bbdc-3518-43c2-afcf-bd6e471c3763" providerId="ADAL" clId="{53DB5FA3-E0FC-45E2-A613-23AFC5E82904}" dt="2023-12-02T18:13:44.912" v="24673" actId="164"/>
          <ac:grpSpMkLst>
            <pc:docMk/>
            <pc:sldMk cId="1908923663" sldId="332"/>
            <ac:grpSpMk id="95" creationId="{E2B4997E-9F74-EB50-7FD1-82FDF2D5A0E8}"/>
          </ac:grpSpMkLst>
        </pc:grpChg>
        <pc:grpChg chg="add mod">
          <ac:chgData name="Diogo Pitadas Fernandes" userId="e766bbdc-3518-43c2-afcf-bd6e471c3763" providerId="ADAL" clId="{53DB5FA3-E0FC-45E2-A613-23AFC5E82904}" dt="2023-12-02T18:13:44.912" v="24673" actId="164"/>
          <ac:grpSpMkLst>
            <pc:docMk/>
            <pc:sldMk cId="1908923663" sldId="332"/>
            <ac:grpSpMk id="96" creationId="{A7A5F44B-8729-587B-759F-41BAD03955B4}"/>
          </ac:grpSpMkLst>
        </pc:grpChg>
        <pc:picChg chg="mod">
          <ac:chgData name="Diogo Pitadas Fernandes" userId="e766bbdc-3518-43c2-afcf-bd6e471c3763" providerId="ADAL" clId="{53DB5FA3-E0FC-45E2-A613-23AFC5E82904}" dt="2023-12-02T16:50:54.320" v="23066"/>
          <ac:picMkLst>
            <pc:docMk/>
            <pc:sldMk cId="1908923663" sldId="332"/>
            <ac:picMk id="8" creationId="{D7C738B8-D25C-AA9B-C90F-E9F80CB9B3C9}"/>
          </ac:picMkLst>
        </pc:picChg>
        <pc:picChg chg="mod">
          <ac:chgData name="Diogo Pitadas Fernandes" userId="e766bbdc-3518-43c2-afcf-bd6e471c3763" providerId="ADAL" clId="{53DB5FA3-E0FC-45E2-A613-23AFC5E82904}" dt="2023-12-02T16:50:54.320" v="23066"/>
          <ac:picMkLst>
            <pc:docMk/>
            <pc:sldMk cId="1908923663" sldId="332"/>
            <ac:picMk id="13" creationId="{3ADF1067-60C1-6B98-2EF0-342972562E02}"/>
          </ac:picMkLst>
        </pc:picChg>
        <pc:picChg chg="mod">
          <ac:chgData name="Diogo Pitadas Fernandes" userId="e766bbdc-3518-43c2-afcf-bd6e471c3763" providerId="ADAL" clId="{53DB5FA3-E0FC-45E2-A613-23AFC5E82904}" dt="2023-12-02T16:50:54.320" v="23066"/>
          <ac:picMkLst>
            <pc:docMk/>
            <pc:sldMk cId="1908923663" sldId="332"/>
            <ac:picMk id="17" creationId="{CA49A00D-976B-F6EC-DB62-25065CD6C533}"/>
          </ac:picMkLst>
        </pc:picChg>
        <pc:picChg chg="mod">
          <ac:chgData name="Diogo Pitadas Fernandes" userId="e766bbdc-3518-43c2-afcf-bd6e471c3763" providerId="ADAL" clId="{53DB5FA3-E0FC-45E2-A613-23AFC5E82904}" dt="2023-12-02T16:50:54.320" v="23066"/>
          <ac:picMkLst>
            <pc:docMk/>
            <pc:sldMk cId="1908923663" sldId="332"/>
            <ac:picMk id="21" creationId="{C6696AD5-5EBD-0C12-E19E-3128D58C7597}"/>
          </ac:picMkLst>
        </pc:picChg>
        <pc:picChg chg="add del mod">
          <ac:chgData name="Diogo Pitadas Fernandes" userId="e766bbdc-3518-43c2-afcf-bd6e471c3763" providerId="ADAL" clId="{53DB5FA3-E0FC-45E2-A613-23AFC5E82904}" dt="2023-12-02T16:53:54.218" v="23141"/>
          <ac:picMkLst>
            <pc:docMk/>
            <pc:sldMk cId="1908923663" sldId="332"/>
            <ac:picMk id="26" creationId="{3E48077A-C2E1-C67F-EE34-3D144371F2FD}"/>
          </ac:picMkLst>
        </pc:picChg>
        <pc:picChg chg="add del mod">
          <ac:chgData name="Diogo Pitadas Fernandes" userId="e766bbdc-3518-43c2-afcf-bd6e471c3763" providerId="ADAL" clId="{53DB5FA3-E0FC-45E2-A613-23AFC5E82904}" dt="2023-12-02T16:53:57.961" v="23143"/>
          <ac:picMkLst>
            <pc:docMk/>
            <pc:sldMk cId="1908923663" sldId="332"/>
            <ac:picMk id="27" creationId="{0388E0BB-A684-C3EF-3F9F-4CEE3FA70AE4}"/>
          </ac:picMkLst>
        </pc:picChg>
        <pc:picChg chg="add mod topLvl">
          <ac:chgData name="Diogo Pitadas Fernandes" userId="e766bbdc-3518-43c2-afcf-bd6e471c3763" providerId="ADAL" clId="{53DB5FA3-E0FC-45E2-A613-23AFC5E82904}" dt="2023-12-02T18:08:45.823" v="24562" actId="1036"/>
          <ac:picMkLst>
            <pc:docMk/>
            <pc:sldMk cId="1908923663" sldId="332"/>
            <ac:picMk id="28" creationId="{4AFE83B0-CFCE-7017-BCA4-EA98553B0ED7}"/>
          </ac:picMkLst>
        </pc:picChg>
        <pc:picChg chg="add mod">
          <ac:chgData name="Diogo Pitadas Fernandes" userId="e766bbdc-3518-43c2-afcf-bd6e471c3763" providerId="ADAL" clId="{53DB5FA3-E0FC-45E2-A613-23AFC5E82904}" dt="2023-12-02T18:08:32.987" v="24529" actId="1036"/>
          <ac:picMkLst>
            <pc:docMk/>
            <pc:sldMk cId="1908923663" sldId="332"/>
            <ac:picMk id="31" creationId="{112F337C-2050-8BB1-E4F5-2115C613D006}"/>
          </ac:picMkLst>
        </pc:picChg>
        <pc:picChg chg="add mod">
          <ac:chgData name="Diogo Pitadas Fernandes" userId="e766bbdc-3518-43c2-afcf-bd6e471c3763" providerId="ADAL" clId="{53DB5FA3-E0FC-45E2-A613-23AFC5E82904}" dt="2023-12-02T18:50:48.138" v="25012" actId="1035"/>
          <ac:picMkLst>
            <pc:docMk/>
            <pc:sldMk cId="1908923663" sldId="332"/>
            <ac:picMk id="35" creationId="{DC149CB6-57BC-269D-D3EA-BE6EAEE77EE4}"/>
          </ac:picMkLst>
        </pc:picChg>
        <pc:picChg chg="mod topLvl">
          <ac:chgData name="Diogo Pitadas Fernandes" userId="e766bbdc-3518-43c2-afcf-bd6e471c3763" providerId="ADAL" clId="{53DB5FA3-E0FC-45E2-A613-23AFC5E82904}" dt="2023-12-02T17:04:24.814" v="23315" actId="164"/>
          <ac:picMkLst>
            <pc:docMk/>
            <pc:sldMk cId="1908923663" sldId="332"/>
            <ac:picMk id="49" creationId="{8E3540BC-FF2C-6DB7-81FA-815ECF7873DF}"/>
          </ac:picMkLst>
        </pc:picChg>
        <pc:picChg chg="add mod">
          <ac:chgData name="Diogo Pitadas Fernandes" userId="e766bbdc-3518-43c2-afcf-bd6e471c3763" providerId="ADAL" clId="{53DB5FA3-E0FC-45E2-A613-23AFC5E82904}" dt="2023-12-02T18:08:39.588" v="24544" actId="1035"/>
          <ac:picMkLst>
            <pc:docMk/>
            <pc:sldMk cId="1908923663" sldId="332"/>
            <ac:picMk id="50" creationId="{4E34C0BE-EC2C-3AF9-1F23-0A1D12C6AD9B}"/>
          </ac:picMkLst>
        </pc:picChg>
        <pc:picChg chg="del mod">
          <ac:chgData name="Diogo Pitadas Fernandes" userId="e766bbdc-3518-43c2-afcf-bd6e471c3763" providerId="ADAL" clId="{53DB5FA3-E0FC-45E2-A613-23AFC5E82904}" dt="2023-12-02T17:59:04.972" v="24106" actId="478"/>
          <ac:picMkLst>
            <pc:docMk/>
            <pc:sldMk cId="1908923663" sldId="332"/>
            <ac:picMk id="68" creationId="{87067DF1-701B-C65D-AF49-17FC3A16329A}"/>
          </ac:picMkLst>
        </pc:picChg>
        <pc:picChg chg="del mod">
          <ac:chgData name="Diogo Pitadas Fernandes" userId="e766bbdc-3518-43c2-afcf-bd6e471c3763" providerId="ADAL" clId="{53DB5FA3-E0FC-45E2-A613-23AFC5E82904}" dt="2023-12-02T17:59:02.967" v="24105" actId="478"/>
          <ac:picMkLst>
            <pc:docMk/>
            <pc:sldMk cId="1908923663" sldId="332"/>
            <ac:picMk id="72" creationId="{5009B540-3036-79F9-0BDC-A20A823D915A}"/>
          </ac:picMkLst>
        </pc:picChg>
        <pc:picChg chg="del mod">
          <ac:chgData name="Diogo Pitadas Fernandes" userId="e766bbdc-3518-43c2-afcf-bd6e471c3763" providerId="ADAL" clId="{53DB5FA3-E0FC-45E2-A613-23AFC5E82904}" dt="2023-12-02T17:59:12.328" v="24108" actId="478"/>
          <ac:picMkLst>
            <pc:docMk/>
            <pc:sldMk cId="1908923663" sldId="332"/>
            <ac:picMk id="76" creationId="{920CDADD-5014-C106-2D81-BBB3776F09D4}"/>
          </ac:picMkLst>
        </pc:picChg>
        <pc:picChg chg="del mod">
          <ac:chgData name="Diogo Pitadas Fernandes" userId="e766bbdc-3518-43c2-afcf-bd6e471c3763" providerId="ADAL" clId="{53DB5FA3-E0FC-45E2-A613-23AFC5E82904}" dt="2023-12-02T17:59:10.846" v="24107" actId="478"/>
          <ac:picMkLst>
            <pc:docMk/>
            <pc:sldMk cId="1908923663" sldId="332"/>
            <ac:picMk id="77" creationId="{10480F48-94DC-AC55-CC5B-156206C255E5}"/>
          </ac:picMkLst>
        </pc:picChg>
        <pc:picChg chg="add mod">
          <ac:chgData name="Diogo Pitadas Fernandes" userId="e766bbdc-3518-43c2-afcf-bd6e471c3763" providerId="ADAL" clId="{53DB5FA3-E0FC-45E2-A613-23AFC5E82904}" dt="2023-12-02T18:13:34.322" v="24670" actId="164"/>
          <ac:picMkLst>
            <pc:docMk/>
            <pc:sldMk cId="1908923663" sldId="332"/>
            <ac:picMk id="82" creationId="{850721AC-8460-6601-5009-1149D94D7320}"/>
          </ac:picMkLst>
        </pc:picChg>
        <pc:picChg chg="add mod">
          <ac:chgData name="Diogo Pitadas Fernandes" userId="e766bbdc-3518-43c2-afcf-bd6e471c3763" providerId="ADAL" clId="{53DB5FA3-E0FC-45E2-A613-23AFC5E82904}" dt="2023-12-02T18:13:34.322" v="24670" actId="164"/>
          <ac:picMkLst>
            <pc:docMk/>
            <pc:sldMk cId="1908923663" sldId="332"/>
            <ac:picMk id="83" creationId="{FF823D82-3A3E-4994-ACFA-4F6887FA699B}"/>
          </ac:picMkLst>
        </pc:picChg>
        <pc:picChg chg="add del">
          <ac:chgData name="Diogo Pitadas Fernandes" userId="e766bbdc-3518-43c2-afcf-bd6e471c3763" providerId="ADAL" clId="{53DB5FA3-E0FC-45E2-A613-23AFC5E82904}" dt="2023-12-02T18:04:39.600" v="24453"/>
          <ac:picMkLst>
            <pc:docMk/>
            <pc:sldMk cId="1908923663" sldId="332"/>
            <ac:picMk id="84" creationId="{4878BC94-5E64-7388-B855-91DB199C3634}"/>
          </ac:picMkLst>
        </pc:picChg>
        <pc:picChg chg="add mod">
          <ac:chgData name="Diogo Pitadas Fernandes" userId="e766bbdc-3518-43c2-afcf-bd6e471c3763" providerId="ADAL" clId="{53DB5FA3-E0FC-45E2-A613-23AFC5E82904}" dt="2023-12-02T18:12:06.788" v="24634" actId="164"/>
          <ac:picMkLst>
            <pc:docMk/>
            <pc:sldMk cId="1908923663" sldId="332"/>
            <ac:picMk id="86" creationId="{590B1D19-877F-C668-45A4-FE1B6089B731}"/>
          </ac:picMkLst>
        </pc:picChg>
        <pc:picChg chg="add mod">
          <ac:chgData name="Diogo Pitadas Fernandes" userId="e766bbdc-3518-43c2-afcf-bd6e471c3763" providerId="ADAL" clId="{53DB5FA3-E0FC-45E2-A613-23AFC5E82904}" dt="2023-12-02T18:11:58.696" v="24633" actId="164"/>
          <ac:picMkLst>
            <pc:docMk/>
            <pc:sldMk cId="1908923663" sldId="332"/>
            <ac:picMk id="88" creationId="{2680DAD0-6D70-4777-DCC8-E878AF96134A}"/>
          </ac:picMkLst>
        </pc:picChg>
        <pc:picChg chg="del mod topLvl">
          <ac:chgData name="Diogo Pitadas Fernandes" userId="e766bbdc-3518-43c2-afcf-bd6e471c3763" providerId="ADAL" clId="{53DB5FA3-E0FC-45E2-A613-23AFC5E82904}" dt="2023-12-02T16:54:32.386" v="23154" actId="478"/>
          <ac:picMkLst>
            <pc:docMk/>
            <pc:sldMk cId="1908923663" sldId="332"/>
            <ac:picMk id="124" creationId="{5998D993-658A-1AC6-7343-CE10254BD36F}"/>
          </ac:picMkLst>
        </pc:picChg>
        <pc:picChg chg="del mod topLvl">
          <ac:chgData name="Diogo Pitadas Fernandes" userId="e766bbdc-3518-43c2-afcf-bd6e471c3763" providerId="ADAL" clId="{53DB5FA3-E0FC-45E2-A613-23AFC5E82904}" dt="2023-12-02T17:02:43.276" v="23263" actId="478"/>
          <ac:picMkLst>
            <pc:docMk/>
            <pc:sldMk cId="1908923663" sldId="332"/>
            <ac:picMk id="1024" creationId="{0F022E83-ADA7-70C1-BB21-7C94D2AD0AA5}"/>
          </ac:picMkLst>
        </pc:picChg>
        <pc:picChg chg="del mod topLvl">
          <ac:chgData name="Diogo Pitadas Fernandes" userId="e766bbdc-3518-43c2-afcf-bd6e471c3763" providerId="ADAL" clId="{53DB5FA3-E0FC-45E2-A613-23AFC5E82904}" dt="2023-12-02T17:46:00.790" v="23739" actId="478"/>
          <ac:picMkLst>
            <pc:docMk/>
            <pc:sldMk cId="1908923663" sldId="332"/>
            <ac:picMk id="1028" creationId="{8657C491-848D-947F-8188-F194762AC562}"/>
          </ac:picMkLst>
        </pc:picChg>
        <pc:picChg chg="add del mod topLvl">
          <ac:chgData name="Diogo Pitadas Fernandes" userId="e766bbdc-3518-43c2-afcf-bd6e471c3763" providerId="ADAL" clId="{53DB5FA3-E0FC-45E2-A613-23AFC5E82904}" dt="2023-12-02T17:29:49.694" v="23397" actId="478"/>
          <ac:picMkLst>
            <pc:docMk/>
            <pc:sldMk cId="1908923663" sldId="332"/>
            <ac:picMk id="1030" creationId="{B4CBA79C-DBCF-0486-0508-E254B3E7FC71}"/>
          </ac:picMkLst>
        </pc:picChg>
        <pc:picChg chg="add mod">
          <ac:chgData name="Diogo Pitadas Fernandes" userId="e766bbdc-3518-43c2-afcf-bd6e471c3763" providerId="ADAL" clId="{53DB5FA3-E0FC-45E2-A613-23AFC5E82904}" dt="2023-12-02T18:50:48.138" v="25012" actId="1035"/>
          <ac:picMkLst>
            <pc:docMk/>
            <pc:sldMk cId="1908923663" sldId="332"/>
            <ac:picMk id="5122" creationId="{92EF2DA3-3647-8692-6744-4D3BCB7E2BA0}"/>
          </ac:picMkLst>
        </pc:picChg>
        <pc:cxnChg chg="del mod topLvl">
          <ac:chgData name="Diogo Pitadas Fernandes" userId="e766bbdc-3518-43c2-afcf-bd6e471c3763" providerId="ADAL" clId="{53DB5FA3-E0FC-45E2-A613-23AFC5E82904}" dt="2023-12-02T17:28:09.239" v="23378" actId="21"/>
          <ac:cxnSpMkLst>
            <pc:docMk/>
            <pc:sldMk cId="1908923663" sldId="332"/>
            <ac:cxnSpMk id="5" creationId="{BF890884-3DB6-1732-DADC-2CA7C9BF6F61}"/>
          </ac:cxnSpMkLst>
        </pc:cxnChg>
        <pc:cxnChg chg="mod">
          <ac:chgData name="Diogo Pitadas Fernandes" userId="e766bbdc-3518-43c2-afcf-bd6e471c3763" providerId="ADAL" clId="{53DB5FA3-E0FC-45E2-A613-23AFC5E82904}" dt="2023-12-02T16:50:54.320" v="23066"/>
          <ac:cxnSpMkLst>
            <pc:docMk/>
            <pc:sldMk cId="1908923663" sldId="332"/>
            <ac:cxnSpMk id="7" creationId="{56B2918B-B863-2D41-2CE9-621A9F2351EC}"/>
          </ac:cxnSpMkLst>
        </pc:cxnChg>
        <pc:cxnChg chg="mod">
          <ac:chgData name="Diogo Pitadas Fernandes" userId="e766bbdc-3518-43c2-afcf-bd6e471c3763" providerId="ADAL" clId="{53DB5FA3-E0FC-45E2-A613-23AFC5E82904}" dt="2023-12-02T16:50:54.320" v="23066"/>
          <ac:cxnSpMkLst>
            <pc:docMk/>
            <pc:sldMk cId="1908923663" sldId="332"/>
            <ac:cxnSpMk id="11" creationId="{48F8A4B6-854D-D119-7B59-1F1F0F92786D}"/>
          </ac:cxnSpMkLst>
        </pc:cxnChg>
        <pc:cxnChg chg="mod">
          <ac:chgData name="Diogo Pitadas Fernandes" userId="e766bbdc-3518-43c2-afcf-bd6e471c3763" providerId="ADAL" clId="{53DB5FA3-E0FC-45E2-A613-23AFC5E82904}" dt="2023-12-02T16:50:54.320" v="23066"/>
          <ac:cxnSpMkLst>
            <pc:docMk/>
            <pc:sldMk cId="1908923663" sldId="332"/>
            <ac:cxnSpMk id="16" creationId="{45E0D23F-D5D2-9462-3C0E-8CB4880A0F8C}"/>
          </ac:cxnSpMkLst>
        </pc:cxnChg>
        <pc:cxnChg chg="mod">
          <ac:chgData name="Diogo Pitadas Fernandes" userId="e766bbdc-3518-43c2-afcf-bd6e471c3763" providerId="ADAL" clId="{53DB5FA3-E0FC-45E2-A613-23AFC5E82904}" dt="2023-12-02T16:50:54.320" v="23066"/>
          <ac:cxnSpMkLst>
            <pc:docMk/>
            <pc:sldMk cId="1908923663" sldId="332"/>
            <ac:cxnSpMk id="20" creationId="{6C5D1899-E2EA-67C2-9A10-81082B94A649}"/>
          </ac:cxnSpMkLst>
        </pc:cxnChg>
        <pc:cxnChg chg="mod">
          <ac:chgData name="Diogo Pitadas Fernandes" userId="e766bbdc-3518-43c2-afcf-bd6e471c3763" providerId="ADAL" clId="{53DB5FA3-E0FC-45E2-A613-23AFC5E82904}" dt="2023-12-02T16:50:54.320" v="23066"/>
          <ac:cxnSpMkLst>
            <pc:docMk/>
            <pc:sldMk cId="1908923663" sldId="332"/>
            <ac:cxnSpMk id="24" creationId="{7EF11964-E9EA-FD88-9A70-AAD43409F79C}"/>
          </ac:cxnSpMkLst>
        </pc:cxnChg>
        <pc:cxnChg chg="add mod ord">
          <ac:chgData name="Diogo Pitadas Fernandes" userId="e766bbdc-3518-43c2-afcf-bd6e471c3763" providerId="ADAL" clId="{53DB5FA3-E0FC-45E2-A613-23AFC5E82904}" dt="2023-12-02T18:50:48.138" v="25012" actId="1035"/>
          <ac:cxnSpMkLst>
            <pc:docMk/>
            <pc:sldMk cId="1908923663" sldId="332"/>
            <ac:cxnSpMk id="37" creationId="{236818D4-5B9C-4099-0CD2-96EF8D48BA55}"/>
          </ac:cxnSpMkLst>
        </pc:cxnChg>
        <pc:cxnChg chg="add del mod">
          <ac:chgData name="Diogo Pitadas Fernandes" userId="e766bbdc-3518-43c2-afcf-bd6e471c3763" providerId="ADAL" clId="{53DB5FA3-E0FC-45E2-A613-23AFC5E82904}" dt="2023-12-02T17:31:04.690" v="23399"/>
          <ac:cxnSpMkLst>
            <pc:docMk/>
            <pc:sldMk cId="1908923663" sldId="332"/>
            <ac:cxnSpMk id="38" creationId="{49DFFBBC-0CD6-8753-2349-0E26CF35650D}"/>
          </ac:cxnSpMkLst>
        </pc:cxnChg>
        <pc:cxnChg chg="mod topLvl">
          <ac:chgData name="Diogo Pitadas Fernandes" userId="e766bbdc-3518-43c2-afcf-bd6e471c3763" providerId="ADAL" clId="{53DB5FA3-E0FC-45E2-A613-23AFC5E82904}" dt="2023-12-02T17:52:22.129" v="23863" actId="164"/>
          <ac:cxnSpMkLst>
            <pc:docMk/>
            <pc:sldMk cId="1908923663" sldId="332"/>
            <ac:cxnSpMk id="42" creationId="{2E976D30-E5D7-21F0-9CAF-B384B6E1E543}"/>
          </ac:cxnSpMkLst>
        </pc:cxnChg>
        <pc:cxnChg chg="mod topLvl">
          <ac:chgData name="Diogo Pitadas Fernandes" userId="e766bbdc-3518-43c2-afcf-bd6e471c3763" providerId="ADAL" clId="{53DB5FA3-E0FC-45E2-A613-23AFC5E82904}" dt="2023-12-02T18:14:19.444" v="24676" actId="14100"/>
          <ac:cxnSpMkLst>
            <pc:docMk/>
            <pc:sldMk cId="1908923663" sldId="332"/>
            <ac:cxnSpMk id="60" creationId="{4ED97EFE-573E-88B8-8893-D1B47B038252}"/>
          </ac:cxnSpMkLst>
        </pc:cxnChg>
        <pc:cxnChg chg="mod topLvl">
          <ac:chgData name="Diogo Pitadas Fernandes" userId="e766bbdc-3518-43c2-afcf-bd6e471c3763" providerId="ADAL" clId="{53DB5FA3-E0FC-45E2-A613-23AFC5E82904}" dt="2023-12-02T18:19:42.492" v="24813" actId="1037"/>
          <ac:cxnSpMkLst>
            <pc:docMk/>
            <pc:sldMk cId="1908923663" sldId="332"/>
            <ac:cxnSpMk id="67" creationId="{AFEFBF4C-F4C0-41EB-2122-4A9DC8661637}"/>
          </ac:cxnSpMkLst>
        </pc:cxnChg>
        <pc:cxnChg chg="mod topLvl">
          <ac:chgData name="Diogo Pitadas Fernandes" userId="e766bbdc-3518-43c2-afcf-bd6e471c3763" providerId="ADAL" clId="{53DB5FA3-E0FC-45E2-A613-23AFC5E82904}" dt="2023-12-02T18:19:08.424" v="24794" actId="14100"/>
          <ac:cxnSpMkLst>
            <pc:docMk/>
            <pc:sldMk cId="1908923663" sldId="332"/>
            <ac:cxnSpMk id="71" creationId="{DECCCF4B-439D-B195-2105-EA0B2B61110F}"/>
          </ac:cxnSpMkLst>
        </pc:cxnChg>
        <pc:cxnChg chg="mod topLvl">
          <ac:chgData name="Diogo Pitadas Fernandes" userId="e766bbdc-3518-43c2-afcf-bd6e471c3763" providerId="ADAL" clId="{53DB5FA3-E0FC-45E2-A613-23AFC5E82904}" dt="2023-12-02T18:12:06.788" v="24634" actId="164"/>
          <ac:cxnSpMkLst>
            <pc:docMk/>
            <pc:sldMk cId="1908923663" sldId="332"/>
            <ac:cxnSpMk id="75" creationId="{0988EBEE-F41A-08F4-9C50-5818B1712652}"/>
          </ac:cxnSpMkLst>
        </pc:cxnChg>
        <pc:cxnChg chg="mod">
          <ac:chgData name="Diogo Pitadas Fernandes" userId="e766bbdc-3518-43c2-afcf-bd6e471c3763" providerId="ADAL" clId="{53DB5FA3-E0FC-45E2-A613-23AFC5E82904}" dt="2023-12-02T18:10:35.821" v="24611" actId="14100"/>
          <ac:cxnSpMkLst>
            <pc:docMk/>
            <pc:sldMk cId="1908923663" sldId="332"/>
            <ac:cxnSpMk id="80" creationId="{39960821-479D-7422-A0AC-176D1DD80E30}"/>
          </ac:cxnSpMkLst>
        </pc:cxnChg>
        <pc:cxnChg chg="add del">
          <ac:chgData name="Diogo Pitadas Fernandes" userId="e766bbdc-3518-43c2-afcf-bd6e471c3763" providerId="ADAL" clId="{53DB5FA3-E0FC-45E2-A613-23AFC5E82904}" dt="2023-12-02T16:50:48.503" v="23064" actId="478"/>
          <ac:cxnSpMkLst>
            <pc:docMk/>
            <pc:sldMk cId="1908923663" sldId="332"/>
            <ac:cxnSpMk id="115" creationId="{55358EB5-13D3-7944-9874-C7166A8B6802}"/>
          </ac:cxnSpMkLst>
        </pc:cxnChg>
        <pc:cxnChg chg="mod topLvl">
          <ac:chgData name="Diogo Pitadas Fernandes" userId="e766bbdc-3518-43c2-afcf-bd6e471c3763" providerId="ADAL" clId="{53DB5FA3-E0FC-45E2-A613-23AFC5E82904}" dt="2023-12-02T17:04:24.814" v="23315" actId="164"/>
          <ac:cxnSpMkLst>
            <pc:docMk/>
            <pc:sldMk cId="1908923663" sldId="332"/>
            <ac:cxnSpMk id="116" creationId="{A02E0C05-FBCF-ECFB-DFA0-8E64C1B6ACEC}"/>
          </ac:cxnSpMkLst>
        </pc:cxnChg>
        <pc:cxnChg chg="mod topLvl">
          <ac:chgData name="Diogo Pitadas Fernandes" userId="e766bbdc-3518-43c2-afcf-bd6e471c3763" providerId="ADAL" clId="{53DB5FA3-E0FC-45E2-A613-23AFC5E82904}" dt="2023-12-02T17:48:55.696" v="23822" actId="164"/>
          <ac:cxnSpMkLst>
            <pc:docMk/>
            <pc:sldMk cId="1908923663" sldId="332"/>
            <ac:cxnSpMk id="127" creationId="{CABC4CA8-5986-F99E-1CA2-BE966A1D3827}"/>
          </ac:cxnSpMkLst>
        </pc:cxnChg>
        <pc:cxnChg chg="mod topLvl">
          <ac:chgData name="Diogo Pitadas Fernandes" userId="e766bbdc-3518-43c2-afcf-bd6e471c3763" providerId="ADAL" clId="{53DB5FA3-E0FC-45E2-A613-23AFC5E82904}" dt="2023-12-02T17:49:04.848" v="23823" actId="164"/>
          <ac:cxnSpMkLst>
            <pc:docMk/>
            <pc:sldMk cId="1908923663" sldId="332"/>
            <ac:cxnSpMk id="1027" creationId="{8AE7855A-71F7-2A67-C49F-F79185783092}"/>
          </ac:cxnSpMkLst>
        </pc:cxnChg>
        <pc:cxnChg chg="mod topLvl">
          <ac:chgData name="Diogo Pitadas Fernandes" userId="e766bbdc-3518-43c2-afcf-bd6e471c3763" providerId="ADAL" clId="{53DB5FA3-E0FC-45E2-A613-23AFC5E82904}" dt="2023-12-02T17:49:11.195" v="23824" actId="164"/>
          <ac:cxnSpMkLst>
            <pc:docMk/>
            <pc:sldMk cId="1908923663" sldId="332"/>
            <ac:cxnSpMk id="1032" creationId="{2F2BD1BD-574E-40F7-AC6F-2FF44DD9FC25}"/>
          </ac:cxnSpMkLst>
        </pc:cxnChg>
      </pc:sldChg>
      <pc:sldChg chg="addSp delSp modSp add del">
        <pc:chgData name="Diogo Pitadas Fernandes" userId="e766bbdc-3518-43c2-afcf-bd6e471c3763" providerId="ADAL" clId="{53DB5FA3-E0FC-45E2-A613-23AFC5E82904}" dt="2023-12-02T17:45:44.453" v="23736" actId="47"/>
        <pc:sldMkLst>
          <pc:docMk/>
          <pc:sldMk cId="36344861" sldId="333"/>
        </pc:sldMkLst>
        <pc:grpChg chg="add del mod">
          <ac:chgData name="Diogo Pitadas Fernandes" userId="e766bbdc-3518-43c2-afcf-bd6e471c3763" providerId="ADAL" clId="{53DB5FA3-E0FC-45E2-A613-23AFC5E82904}" dt="2023-12-02T17:27:16.333" v="23368" actId="478"/>
          <ac:grpSpMkLst>
            <pc:docMk/>
            <pc:sldMk cId="36344861" sldId="333"/>
            <ac:grpSpMk id="2" creationId="{4EA2E4C7-8B62-4588-5213-687169A088C7}"/>
          </ac:grpSpMkLst>
        </pc:grpChg>
        <pc:grpChg chg="del">
          <ac:chgData name="Diogo Pitadas Fernandes" userId="e766bbdc-3518-43c2-afcf-bd6e471c3763" providerId="ADAL" clId="{53DB5FA3-E0FC-45E2-A613-23AFC5E82904}" dt="2023-12-02T17:25:38.453" v="23340" actId="478"/>
          <ac:grpSpMkLst>
            <pc:docMk/>
            <pc:sldMk cId="36344861" sldId="333"/>
            <ac:grpSpMk id="6" creationId="{7A833EFB-3F2F-4F66-35D0-B10661C3079F}"/>
          </ac:grpSpMkLst>
        </pc:grpChg>
        <pc:picChg chg="add del mod">
          <ac:chgData name="Diogo Pitadas Fernandes" userId="e766bbdc-3518-43c2-afcf-bd6e471c3763" providerId="ADAL" clId="{53DB5FA3-E0FC-45E2-A613-23AFC5E82904}" dt="2023-12-02T17:27:16.333" v="23368" actId="478"/>
          <ac:picMkLst>
            <pc:docMk/>
            <pc:sldMk cId="36344861" sldId="333"/>
            <ac:picMk id="4098" creationId="{9CD583C3-9227-89B3-49A2-23AC2E8D2098}"/>
          </ac:picMkLst>
        </pc:picChg>
        <pc:picChg chg="add mod">
          <ac:chgData name="Diogo Pitadas Fernandes" userId="e766bbdc-3518-43c2-afcf-bd6e471c3763" providerId="ADAL" clId="{53DB5FA3-E0FC-45E2-A613-23AFC5E82904}" dt="2023-12-02T17:27:16.333" v="23368" actId="478"/>
          <ac:picMkLst>
            <pc:docMk/>
            <pc:sldMk cId="36344861" sldId="333"/>
            <ac:picMk id="4100" creationId="{8FD70D79-DC2E-01BB-2462-3CDAFB4182A5}"/>
          </ac:picMkLst>
        </pc:picChg>
      </pc:sldChg>
      <pc:sldChg chg="addSp delSp modSp add mod">
        <pc:chgData name="Diogo Pitadas Fernandes" userId="e766bbdc-3518-43c2-afcf-bd6e471c3763" providerId="ADAL" clId="{53DB5FA3-E0FC-45E2-A613-23AFC5E82904}" dt="2023-12-03T12:23:13.050" v="26006" actId="478"/>
        <pc:sldMkLst>
          <pc:docMk/>
          <pc:sldMk cId="3538524888" sldId="333"/>
        </pc:sldMkLst>
        <pc:spChg chg="add mod">
          <ac:chgData name="Diogo Pitadas Fernandes" userId="e766bbdc-3518-43c2-afcf-bd6e471c3763" providerId="ADAL" clId="{53DB5FA3-E0FC-45E2-A613-23AFC5E82904}" dt="2023-12-03T11:40:35.366" v="25602"/>
          <ac:spMkLst>
            <pc:docMk/>
            <pc:sldMk cId="3538524888" sldId="333"/>
            <ac:spMk id="3" creationId="{1D062D35-66B2-17AB-2C81-AE7B287A7F33}"/>
          </ac:spMkLst>
        </pc:spChg>
        <pc:spChg chg="add mod">
          <ac:chgData name="Diogo Pitadas Fernandes" userId="e766bbdc-3518-43c2-afcf-bd6e471c3763" providerId="ADAL" clId="{53DB5FA3-E0FC-45E2-A613-23AFC5E82904}" dt="2023-12-03T11:40:35.366" v="25602"/>
          <ac:spMkLst>
            <pc:docMk/>
            <pc:sldMk cId="3538524888" sldId="333"/>
            <ac:spMk id="4" creationId="{ABD42B3E-D6C6-BDA4-FA1C-B3EDF5DDEE8F}"/>
          </ac:spMkLst>
        </pc:spChg>
        <pc:spChg chg="add mod">
          <ac:chgData name="Diogo Pitadas Fernandes" userId="e766bbdc-3518-43c2-afcf-bd6e471c3763" providerId="ADAL" clId="{53DB5FA3-E0FC-45E2-A613-23AFC5E82904}" dt="2023-12-03T11:41:31.014" v="25623" actId="1036"/>
          <ac:spMkLst>
            <pc:docMk/>
            <pc:sldMk cId="3538524888" sldId="333"/>
            <ac:spMk id="5" creationId="{9388E6A7-84EB-8255-084D-55702E1019C1}"/>
          </ac:spMkLst>
        </pc:spChg>
        <pc:spChg chg="add mod">
          <ac:chgData name="Diogo Pitadas Fernandes" userId="e766bbdc-3518-43c2-afcf-bd6e471c3763" providerId="ADAL" clId="{53DB5FA3-E0FC-45E2-A613-23AFC5E82904}" dt="2023-12-03T11:41:08.555" v="25614"/>
          <ac:spMkLst>
            <pc:docMk/>
            <pc:sldMk cId="3538524888" sldId="333"/>
            <ac:spMk id="8" creationId="{88B1CECF-6306-4FF2-9CA0-2AD33A8D656A}"/>
          </ac:spMkLst>
        </pc:spChg>
        <pc:spChg chg="add mod">
          <ac:chgData name="Diogo Pitadas Fernandes" userId="e766bbdc-3518-43c2-afcf-bd6e471c3763" providerId="ADAL" clId="{53DB5FA3-E0FC-45E2-A613-23AFC5E82904}" dt="2023-12-03T11:41:08.555" v="25614"/>
          <ac:spMkLst>
            <pc:docMk/>
            <pc:sldMk cId="3538524888" sldId="333"/>
            <ac:spMk id="9" creationId="{8FAD3F2F-4EA8-3528-FEC5-FD8C355EEA30}"/>
          </ac:spMkLst>
        </pc:spChg>
        <pc:spChg chg="add mod">
          <ac:chgData name="Diogo Pitadas Fernandes" userId="e766bbdc-3518-43c2-afcf-bd6e471c3763" providerId="ADAL" clId="{53DB5FA3-E0FC-45E2-A613-23AFC5E82904}" dt="2023-12-03T11:46:38.162" v="25734" actId="164"/>
          <ac:spMkLst>
            <pc:docMk/>
            <pc:sldMk cId="3538524888" sldId="333"/>
            <ac:spMk id="10" creationId="{C1070296-4BB9-C772-3CEE-0B7B6BFFBE17}"/>
          </ac:spMkLst>
        </pc:spChg>
        <pc:spChg chg="add mod">
          <ac:chgData name="Diogo Pitadas Fernandes" userId="e766bbdc-3518-43c2-afcf-bd6e471c3763" providerId="ADAL" clId="{53DB5FA3-E0FC-45E2-A613-23AFC5E82904}" dt="2023-12-03T11:46:38.162" v="25734" actId="164"/>
          <ac:spMkLst>
            <pc:docMk/>
            <pc:sldMk cId="3538524888" sldId="333"/>
            <ac:spMk id="11" creationId="{BAA335FD-0C0B-B3CA-6911-BA1E86EB2E7B}"/>
          </ac:spMkLst>
        </pc:spChg>
        <pc:spChg chg="mod">
          <ac:chgData name="Diogo Pitadas Fernandes" userId="e766bbdc-3518-43c2-afcf-bd6e471c3763" providerId="ADAL" clId="{53DB5FA3-E0FC-45E2-A613-23AFC5E82904}" dt="2023-12-03T11:42:35.342" v="25698"/>
          <ac:spMkLst>
            <pc:docMk/>
            <pc:sldMk cId="3538524888" sldId="333"/>
            <ac:spMk id="13" creationId="{34A9F9D0-7E09-9D4A-7D2D-D46353D926A7}"/>
          </ac:spMkLst>
        </pc:spChg>
        <pc:spChg chg="add del mod">
          <ac:chgData name="Diogo Pitadas Fernandes" userId="e766bbdc-3518-43c2-afcf-bd6e471c3763" providerId="ADAL" clId="{53DB5FA3-E0FC-45E2-A613-23AFC5E82904}" dt="2023-12-03T12:20:52.325" v="25989" actId="120"/>
          <ac:spMkLst>
            <pc:docMk/>
            <pc:sldMk cId="3538524888" sldId="333"/>
            <ac:spMk id="14" creationId="{6495D259-6383-B62E-6035-3F2B62608BB3}"/>
          </ac:spMkLst>
        </pc:spChg>
        <pc:spChg chg="mod ord">
          <ac:chgData name="Diogo Pitadas Fernandes" userId="e766bbdc-3518-43c2-afcf-bd6e471c3763" providerId="ADAL" clId="{53DB5FA3-E0FC-45E2-A613-23AFC5E82904}" dt="2023-12-03T12:00:05.801" v="25903" actId="166"/>
          <ac:spMkLst>
            <pc:docMk/>
            <pc:sldMk cId="3538524888" sldId="333"/>
            <ac:spMk id="15" creationId="{8A414639-CB59-4A5F-D746-38FCEC79DFFB}"/>
          </ac:spMkLst>
        </pc:spChg>
        <pc:spChg chg="add mod ord">
          <ac:chgData name="Diogo Pitadas Fernandes" userId="e766bbdc-3518-43c2-afcf-bd6e471c3763" providerId="ADAL" clId="{53DB5FA3-E0FC-45E2-A613-23AFC5E82904}" dt="2023-12-03T11:46:07.143" v="25733" actId="167"/>
          <ac:spMkLst>
            <pc:docMk/>
            <pc:sldMk cId="3538524888" sldId="333"/>
            <ac:spMk id="16" creationId="{601560B0-20C1-A4DF-2C41-5EEB58A1BF85}"/>
          </ac:spMkLst>
        </pc:spChg>
        <pc:spChg chg="mod">
          <ac:chgData name="Diogo Pitadas Fernandes" userId="e766bbdc-3518-43c2-afcf-bd6e471c3763" providerId="ADAL" clId="{53DB5FA3-E0FC-45E2-A613-23AFC5E82904}" dt="2023-12-03T12:21:01.108" v="25990" actId="948"/>
          <ac:spMkLst>
            <pc:docMk/>
            <pc:sldMk cId="3538524888" sldId="333"/>
            <ac:spMk id="20" creationId="{AB55E42A-60D1-8E83-3FD7-2AE6244AC1BB}"/>
          </ac:spMkLst>
        </pc:spChg>
        <pc:spChg chg="del mod">
          <ac:chgData name="Diogo Pitadas Fernandes" userId="e766bbdc-3518-43c2-afcf-bd6e471c3763" providerId="ADAL" clId="{53DB5FA3-E0FC-45E2-A613-23AFC5E82904}" dt="2023-12-03T11:34:49.442" v="25436" actId="478"/>
          <ac:spMkLst>
            <pc:docMk/>
            <pc:sldMk cId="3538524888" sldId="333"/>
            <ac:spMk id="21" creationId="{29494344-D553-75D3-51C5-A16E7C09F998}"/>
          </ac:spMkLst>
        </pc:spChg>
        <pc:spChg chg="mod">
          <ac:chgData name="Diogo Pitadas Fernandes" userId="e766bbdc-3518-43c2-afcf-bd6e471c3763" providerId="ADAL" clId="{53DB5FA3-E0FC-45E2-A613-23AFC5E82904}" dt="2023-12-03T11:42:45.974" v="25701" actId="1076"/>
          <ac:spMkLst>
            <pc:docMk/>
            <pc:sldMk cId="3538524888" sldId="333"/>
            <ac:spMk id="22" creationId="{DD891303-8F25-1DA4-F63B-ACF77EDE2FC4}"/>
          </ac:spMkLst>
        </pc:spChg>
        <pc:spChg chg="add del mod ord">
          <ac:chgData name="Diogo Pitadas Fernandes" userId="e766bbdc-3518-43c2-afcf-bd6e471c3763" providerId="ADAL" clId="{53DB5FA3-E0FC-45E2-A613-23AFC5E82904}" dt="2023-12-03T12:00:07.259" v="25905"/>
          <ac:spMkLst>
            <pc:docMk/>
            <pc:sldMk cId="3538524888" sldId="333"/>
            <ac:spMk id="23" creationId="{F61D8B29-8B72-C0EA-5A1E-AA9C177C3B42}"/>
          </ac:spMkLst>
        </pc:spChg>
        <pc:spChg chg="add del mod">
          <ac:chgData name="Diogo Pitadas Fernandes" userId="e766bbdc-3518-43c2-afcf-bd6e471c3763" providerId="ADAL" clId="{53DB5FA3-E0FC-45E2-A613-23AFC5E82904}" dt="2023-12-03T12:23:13.050" v="26006" actId="478"/>
          <ac:spMkLst>
            <pc:docMk/>
            <pc:sldMk cId="3538524888" sldId="333"/>
            <ac:spMk id="24" creationId="{22063177-A428-E89C-3B04-2990BAE90AC6}"/>
          </ac:spMkLst>
        </pc:spChg>
        <pc:grpChg chg="add mod">
          <ac:chgData name="Diogo Pitadas Fernandes" userId="e766bbdc-3518-43c2-afcf-bd6e471c3763" providerId="ADAL" clId="{53DB5FA3-E0FC-45E2-A613-23AFC5E82904}" dt="2023-12-03T11:46:38.162" v="25734" actId="164"/>
          <ac:grpSpMkLst>
            <pc:docMk/>
            <pc:sldMk cId="3538524888" sldId="333"/>
            <ac:grpSpMk id="2" creationId="{9EAD0714-4FED-ED9C-C4BC-E3158934EA88}"/>
          </ac:grpSpMkLst>
        </pc:grpChg>
        <pc:grpChg chg="add mod">
          <ac:chgData name="Diogo Pitadas Fernandes" userId="e766bbdc-3518-43c2-afcf-bd6e471c3763" providerId="ADAL" clId="{53DB5FA3-E0FC-45E2-A613-23AFC5E82904}" dt="2023-12-03T11:46:38.162" v="25734" actId="164"/>
          <ac:grpSpMkLst>
            <pc:docMk/>
            <pc:sldMk cId="3538524888" sldId="333"/>
            <ac:grpSpMk id="6" creationId="{0253FAEA-5439-8362-5556-6BE36572E1FC}"/>
          </ac:grpSpMkLst>
        </pc:grpChg>
        <pc:grpChg chg="add mod">
          <ac:chgData name="Diogo Pitadas Fernandes" userId="e766bbdc-3518-43c2-afcf-bd6e471c3763" providerId="ADAL" clId="{53DB5FA3-E0FC-45E2-A613-23AFC5E82904}" dt="2023-12-03T11:46:38.162" v="25734" actId="164"/>
          <ac:grpSpMkLst>
            <pc:docMk/>
            <pc:sldMk cId="3538524888" sldId="333"/>
            <ac:grpSpMk id="12" creationId="{9088CAE1-246A-BCC1-114B-E0C5B2DE86EA}"/>
          </ac:grpSpMkLst>
        </pc:grpChg>
        <pc:grpChg chg="add mod">
          <ac:chgData name="Diogo Pitadas Fernandes" userId="e766bbdc-3518-43c2-afcf-bd6e471c3763" providerId="ADAL" clId="{53DB5FA3-E0FC-45E2-A613-23AFC5E82904}" dt="2023-12-03T11:46:44.070" v="25750" actId="1035"/>
          <ac:grpSpMkLst>
            <pc:docMk/>
            <pc:sldMk cId="3538524888" sldId="333"/>
            <ac:grpSpMk id="17" creationId="{BC320B79-AB28-6CCB-32EF-0024F78CDB25}"/>
          </ac:grpSpMkLst>
        </pc:grpChg>
        <pc:grpChg chg="mod">
          <ac:chgData name="Diogo Pitadas Fernandes" userId="e766bbdc-3518-43c2-afcf-bd6e471c3763" providerId="ADAL" clId="{53DB5FA3-E0FC-45E2-A613-23AFC5E82904}" dt="2023-12-03T11:46:38.162" v="25734" actId="164"/>
          <ac:grpSpMkLst>
            <pc:docMk/>
            <pc:sldMk cId="3538524888" sldId="333"/>
            <ac:grpSpMk id="18" creationId="{2AF21085-1DE2-24C5-DE19-8243694F6988}"/>
          </ac:grpSpMkLst>
        </pc:grpChg>
        <pc:graphicFrameChg chg="del mod">
          <ac:chgData name="Diogo Pitadas Fernandes" userId="e766bbdc-3518-43c2-afcf-bd6e471c3763" providerId="ADAL" clId="{53DB5FA3-E0FC-45E2-A613-23AFC5E82904}" dt="2023-12-03T11:41:17.887" v="25617" actId="478"/>
          <ac:graphicFrameMkLst>
            <pc:docMk/>
            <pc:sldMk cId="3538524888" sldId="333"/>
            <ac:graphicFrameMk id="7" creationId="{A91AE85D-9A73-ACEE-1B33-73E01E795481}"/>
          </ac:graphicFrameMkLst>
        </pc:graphicFrameChg>
      </pc:sldChg>
      <pc:sldChg chg="addSp delSp modSp add del mod">
        <pc:chgData name="Diogo Pitadas Fernandes" userId="e766bbdc-3518-43c2-afcf-bd6e471c3763" providerId="ADAL" clId="{53DB5FA3-E0FC-45E2-A613-23AFC5E82904}" dt="2023-12-02T17:39:34.424" v="23562" actId="47"/>
        <pc:sldMkLst>
          <pc:docMk/>
          <pc:sldMk cId="2671089544" sldId="334"/>
        </pc:sldMkLst>
        <pc:spChg chg="add del mod">
          <ac:chgData name="Diogo Pitadas Fernandes" userId="e766bbdc-3518-43c2-afcf-bd6e471c3763" providerId="ADAL" clId="{53DB5FA3-E0FC-45E2-A613-23AFC5E82904}" dt="2023-12-02T17:38:43.246" v="23561" actId="478"/>
          <ac:spMkLst>
            <pc:docMk/>
            <pc:sldMk cId="2671089544" sldId="334"/>
            <ac:spMk id="5" creationId="{47806737-C9FA-6064-5FAA-AE54BA4BD6A8}"/>
          </ac:spMkLst>
        </pc:spChg>
        <pc:spChg chg="add del mod">
          <ac:chgData name="Diogo Pitadas Fernandes" userId="e766bbdc-3518-43c2-afcf-bd6e471c3763" providerId="ADAL" clId="{53DB5FA3-E0FC-45E2-A613-23AFC5E82904}" dt="2023-12-02T17:38:41.758" v="23560" actId="478"/>
          <ac:spMkLst>
            <pc:docMk/>
            <pc:sldMk cId="2671089544" sldId="334"/>
            <ac:spMk id="6" creationId="{C0529C00-A8FD-59FF-9B04-884A8A3BA0B1}"/>
          </ac:spMkLst>
        </pc:spChg>
        <pc:spChg chg="add del mod">
          <ac:chgData name="Diogo Pitadas Fernandes" userId="e766bbdc-3518-43c2-afcf-bd6e471c3763" providerId="ADAL" clId="{53DB5FA3-E0FC-45E2-A613-23AFC5E82904}" dt="2023-12-02T17:38:38.722" v="23559" actId="478"/>
          <ac:spMkLst>
            <pc:docMk/>
            <pc:sldMk cId="2671089544" sldId="334"/>
            <ac:spMk id="25" creationId="{DF885395-B498-1B18-CE49-E6BF07870F49}"/>
          </ac:spMkLst>
        </pc:spChg>
        <pc:picChg chg="add mod">
          <ac:chgData name="Diogo Pitadas Fernandes" userId="e766bbdc-3518-43c2-afcf-bd6e471c3763" providerId="ADAL" clId="{53DB5FA3-E0FC-45E2-A613-23AFC5E82904}" dt="2023-12-02T17:35:27.144" v="23467" actId="14100"/>
          <ac:picMkLst>
            <pc:docMk/>
            <pc:sldMk cId="2671089544" sldId="334"/>
            <ac:picMk id="2" creationId="{8E7D66EC-4429-985B-D2C3-5665E97878E1}"/>
          </ac:picMkLst>
        </pc:picChg>
        <pc:picChg chg="del">
          <ac:chgData name="Diogo Pitadas Fernandes" userId="e766bbdc-3518-43c2-afcf-bd6e471c3763" providerId="ADAL" clId="{53DB5FA3-E0FC-45E2-A613-23AFC5E82904}" dt="2023-12-02T17:33:38.366" v="23458" actId="478"/>
          <ac:picMkLst>
            <pc:docMk/>
            <pc:sldMk cId="2671089544" sldId="334"/>
            <ac:picMk id="35" creationId="{DC149CB6-57BC-269D-D3EA-BE6EAEE77EE4}"/>
          </ac:picMkLst>
        </pc:picChg>
        <pc:picChg chg="del">
          <ac:chgData name="Diogo Pitadas Fernandes" userId="e766bbdc-3518-43c2-afcf-bd6e471c3763" providerId="ADAL" clId="{53DB5FA3-E0FC-45E2-A613-23AFC5E82904}" dt="2023-12-02T17:33:35.799" v="23456" actId="478"/>
          <ac:picMkLst>
            <pc:docMk/>
            <pc:sldMk cId="2671089544" sldId="334"/>
            <ac:picMk id="5122" creationId="{92EF2DA3-3647-8692-6744-4D3BCB7E2BA0}"/>
          </ac:picMkLst>
        </pc:picChg>
        <pc:cxnChg chg="del">
          <ac:chgData name="Diogo Pitadas Fernandes" userId="e766bbdc-3518-43c2-afcf-bd6e471c3763" providerId="ADAL" clId="{53DB5FA3-E0FC-45E2-A613-23AFC5E82904}" dt="2023-12-02T17:33:37.172" v="23457" actId="478"/>
          <ac:cxnSpMkLst>
            <pc:docMk/>
            <pc:sldMk cId="2671089544" sldId="334"/>
            <ac:cxnSpMk id="37" creationId="{236818D4-5B9C-4099-0CD2-96EF8D48BA55}"/>
          </ac:cxnSpMkLst>
        </pc:cxnChg>
      </pc:sldChg>
      <pc:sldMasterChg chg="add del addSldLayout delSldLayout">
        <pc:chgData name="Diogo Pitadas Fernandes" userId="e766bbdc-3518-43c2-afcf-bd6e471c3763" providerId="ADAL" clId="{53DB5FA3-E0FC-45E2-A613-23AFC5E82904}" dt="2023-11-30T17:52:29.718" v="15571" actId="47"/>
        <pc:sldMasterMkLst>
          <pc:docMk/>
          <pc:sldMasterMk cId="777038484" sldId="2147483660"/>
        </pc:sldMasterMkLst>
        <pc:sldLayoutChg chg="add del">
          <pc:chgData name="Diogo Pitadas Fernandes" userId="e766bbdc-3518-43c2-afcf-bd6e471c3763" providerId="ADAL" clId="{53DB5FA3-E0FC-45E2-A613-23AFC5E82904}" dt="2023-11-30T17:52:29.718" v="15571" actId="47"/>
          <pc:sldLayoutMkLst>
            <pc:docMk/>
            <pc:sldMasterMk cId="777038484" sldId="2147483660"/>
            <pc:sldLayoutMk cId="4033421599" sldId="2147483661"/>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173756435" sldId="2147483662"/>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3090636727" sldId="2147483663"/>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012650697" sldId="2147483664"/>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384589918" sldId="2147483665"/>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1523093164" sldId="2147483666"/>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801074232" sldId="2147483667"/>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571929455" sldId="2147483668"/>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3133605690" sldId="2147483669"/>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3689888069" sldId="2147483670"/>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854122245" sldId="2147483671"/>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903850894" sldId="2147483672"/>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76983905" sldId="2147483673"/>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2053072472" sldId="2147483674"/>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1390739908" sldId="2147483675"/>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382003448" sldId="2147483676"/>
          </pc:sldLayoutMkLst>
        </pc:sldLayoutChg>
        <pc:sldLayoutChg chg="add del">
          <pc:chgData name="Diogo Pitadas Fernandes" userId="e766bbdc-3518-43c2-afcf-bd6e471c3763" providerId="ADAL" clId="{53DB5FA3-E0FC-45E2-A613-23AFC5E82904}" dt="2023-11-30T17:52:29.718" v="15571" actId="47"/>
          <pc:sldLayoutMkLst>
            <pc:docMk/>
            <pc:sldMasterMk cId="777038484" sldId="2147483660"/>
            <pc:sldLayoutMk cId="4231106506" sldId="2147483677"/>
          </pc:sldLayoutMkLst>
        </pc:sldLayoutChg>
      </pc:sldMasterChg>
      <pc:sldMasterChg chg="del delSldLayout">
        <pc:chgData name="Diogo Pitadas Fernandes" userId="e766bbdc-3518-43c2-afcf-bd6e471c3763" providerId="ADAL" clId="{53DB5FA3-E0FC-45E2-A613-23AFC5E82904}" dt="2023-11-29T17:42:50.819" v="11488" actId="47"/>
        <pc:sldMasterMkLst>
          <pc:docMk/>
          <pc:sldMasterMk cId="0" sldId="2147483662"/>
        </pc:sldMasterMkLst>
        <pc:sldLayoutChg chg="del">
          <pc:chgData name="Diogo Pitadas Fernandes" userId="e766bbdc-3518-43c2-afcf-bd6e471c3763" providerId="ADAL" clId="{53DB5FA3-E0FC-45E2-A613-23AFC5E82904}" dt="2023-11-29T17:42:50.819" v="11488" actId="47"/>
          <pc:sldLayoutMkLst>
            <pc:docMk/>
            <pc:sldMasterMk cId="0" sldId="2147483662"/>
            <pc:sldLayoutMk cId="0" sldId="2147483660"/>
          </pc:sldLayoutMkLst>
        </pc:sldLayoutChg>
      </pc:sldMasterChg>
      <pc:sldMasterChg chg="modSp replId delSldLayout modSldLayout">
        <pc:chgData name="Diogo Pitadas Fernandes" userId="e766bbdc-3518-43c2-afcf-bd6e471c3763" providerId="ADAL" clId="{53DB5FA3-E0FC-45E2-A613-23AFC5E82904}" dt="2023-11-30T17:51:43.637" v="15529"/>
        <pc:sldMasterMkLst>
          <pc:docMk/>
          <pc:sldMasterMk cId="0" sldId="2147483678"/>
        </pc:sldMasterMkLst>
        <pc:spChg chg="mod">
          <ac:chgData name="Diogo Pitadas Fernandes" userId="e766bbdc-3518-43c2-afcf-bd6e471c3763" providerId="ADAL" clId="{53DB5FA3-E0FC-45E2-A613-23AFC5E82904}" dt="2023-11-29T23:19:29.842" v="11917"/>
          <ac:spMkLst>
            <pc:docMk/>
            <pc:sldMasterMk cId="0" sldId="2147483678"/>
            <ac:spMk id="6"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ac:spMk id="7"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ac:spMk id="8" creationId="{00000000-0000-0000-0000-000000000000}"/>
          </ac:spMkLst>
        </pc:spChg>
        <pc:sldLayoutChg chg="modSp">
          <pc:chgData name="Diogo Pitadas Fernandes" userId="e766bbdc-3518-43c2-afcf-bd6e471c3763" providerId="ADAL" clId="{53DB5FA3-E0FC-45E2-A613-23AFC5E82904}" dt="2023-11-29T23:19:29.842" v="11917"/>
          <pc:sldLayoutMkLst>
            <pc:docMk/>
            <pc:sldMasterMk cId="0" sldId="2147483678"/>
            <pc:sldLayoutMk cId="0" sldId="2147483648"/>
          </pc:sldLayoutMkLst>
          <pc:spChg chg="mod">
            <ac:chgData name="Diogo Pitadas Fernandes" userId="e766bbdc-3518-43c2-afcf-bd6e471c3763" providerId="ADAL" clId="{53DB5FA3-E0FC-45E2-A613-23AFC5E82904}" dt="2023-11-29T23:19:29.842" v="11917"/>
            <ac:spMkLst>
              <pc:docMk/>
              <pc:sldMasterMk cId="0" sldId="2147483678"/>
              <pc:sldLayoutMk cId="0" sldId="2147483648"/>
              <ac:spMk id="10"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8"/>
              <ac:spMk id="1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8"/>
              <ac:spMk id="12"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8"/>
              <ac:spMk id="1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8"/>
              <ac:spMk id="1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8"/>
              <ac:spMk id="15"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49"/>
          </pc:sldLayoutMkLst>
          <pc:spChg chg="mod">
            <ac:chgData name="Diogo Pitadas Fernandes" userId="e766bbdc-3518-43c2-afcf-bd6e471c3763" providerId="ADAL" clId="{53DB5FA3-E0FC-45E2-A613-23AFC5E82904}" dt="2023-11-29T23:19:29.842" v="11917"/>
            <ac:spMkLst>
              <pc:docMk/>
              <pc:sldMasterMk cId="0" sldId="2147483678"/>
              <pc:sldLayoutMk cId="0" sldId="2147483649"/>
              <ac:spMk id="17"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9"/>
              <ac:spMk id="18"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49"/>
              <ac:spMk id="19"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0"/>
          </pc:sldLayoutMkLst>
          <pc:spChg chg="mod">
            <ac:chgData name="Diogo Pitadas Fernandes" userId="e766bbdc-3518-43c2-afcf-bd6e471c3763" providerId="ADAL" clId="{53DB5FA3-E0FC-45E2-A613-23AFC5E82904}" dt="2023-11-29T23:19:29.842" v="11917"/>
            <ac:spMkLst>
              <pc:docMk/>
              <pc:sldMasterMk cId="0" sldId="2147483678"/>
              <pc:sldLayoutMk cId="0" sldId="2147483650"/>
              <ac:spMk id="2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2"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5"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6"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0"/>
              <ac:spMk id="27"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1"/>
          </pc:sldLayoutMkLst>
          <pc:spChg chg="mod">
            <ac:chgData name="Diogo Pitadas Fernandes" userId="e766bbdc-3518-43c2-afcf-bd6e471c3763" providerId="ADAL" clId="{53DB5FA3-E0FC-45E2-A613-23AFC5E82904}" dt="2023-11-29T23:19:29.842" v="11917"/>
            <ac:spMkLst>
              <pc:docMk/>
              <pc:sldMasterMk cId="0" sldId="2147483678"/>
              <pc:sldLayoutMk cId="0" sldId="2147483651"/>
              <ac:spMk id="29"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0"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2"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5"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1"/>
              <ac:spMk id="36" creationId="{00000000-0000-0000-0000-000000000000}"/>
            </ac:spMkLst>
          </pc:spChg>
        </pc:sldLayoutChg>
        <pc:sldLayoutChg chg="del">
          <pc:chgData name="Diogo Pitadas Fernandes" userId="e766bbdc-3518-43c2-afcf-bd6e471c3763" providerId="ADAL" clId="{53DB5FA3-E0FC-45E2-A613-23AFC5E82904}" dt="2023-11-29T17:42:50.819" v="11488" actId="47"/>
          <pc:sldLayoutMkLst>
            <pc:docMk/>
            <pc:sldMasterMk cId="0" sldId="2147483678"/>
            <pc:sldLayoutMk cId="0" sldId="2147483652"/>
          </pc:sldLayoutMkLst>
        </pc:sldLayoutChg>
        <pc:sldLayoutChg chg="del">
          <pc:chgData name="Diogo Pitadas Fernandes" userId="e766bbdc-3518-43c2-afcf-bd6e471c3763" providerId="ADAL" clId="{53DB5FA3-E0FC-45E2-A613-23AFC5E82904}" dt="2023-11-29T17:42:50.819" v="11488" actId="47"/>
          <pc:sldLayoutMkLst>
            <pc:docMk/>
            <pc:sldMasterMk cId="0" sldId="2147483678"/>
            <pc:sldLayoutMk cId="0" sldId="2147483653"/>
          </pc:sldLayoutMkLst>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4"/>
          </pc:sldLayoutMkLst>
          <pc:spChg chg="mod">
            <ac:chgData name="Diogo Pitadas Fernandes" userId="e766bbdc-3518-43c2-afcf-bd6e471c3763" providerId="ADAL" clId="{53DB5FA3-E0FC-45E2-A613-23AFC5E82904}" dt="2023-11-29T23:19:29.842" v="11917"/>
            <ac:spMkLst>
              <pc:docMk/>
              <pc:sldMasterMk cId="0" sldId="2147483678"/>
              <pc:sldLayoutMk cId="0" sldId="2147483654"/>
              <ac:spMk id="49"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0"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2"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4"/>
              <ac:spMk id="55"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5"/>
          </pc:sldLayoutMkLst>
          <pc:spChg chg="mod">
            <ac:chgData name="Diogo Pitadas Fernandes" userId="e766bbdc-3518-43c2-afcf-bd6e471c3763" providerId="ADAL" clId="{53DB5FA3-E0FC-45E2-A613-23AFC5E82904}" dt="2023-11-29T23:19:29.842" v="11917"/>
            <ac:spMkLst>
              <pc:docMk/>
              <pc:sldMasterMk cId="0" sldId="2147483678"/>
              <pc:sldLayoutMk cId="0" sldId="2147483655"/>
              <ac:spMk id="57"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5"/>
              <ac:spMk id="58"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5"/>
              <ac:spMk id="59"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5"/>
              <ac:spMk id="60"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5"/>
              <ac:spMk id="61"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6"/>
          </pc:sldLayoutMkLst>
          <pc:spChg chg="mod">
            <ac:chgData name="Diogo Pitadas Fernandes" userId="e766bbdc-3518-43c2-afcf-bd6e471c3763" providerId="ADAL" clId="{53DB5FA3-E0FC-45E2-A613-23AFC5E82904}" dt="2023-11-29T23:19:29.842" v="11917"/>
            <ac:spMkLst>
              <pc:docMk/>
              <pc:sldMasterMk cId="0" sldId="2147483678"/>
              <pc:sldLayoutMk cId="0" sldId="2147483656"/>
              <ac:spMk id="6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5"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6"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7"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8"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6"/>
              <ac:spMk id="69"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7"/>
          </pc:sldLayoutMkLst>
          <pc:spChg chg="mod">
            <ac:chgData name="Diogo Pitadas Fernandes" userId="e766bbdc-3518-43c2-afcf-bd6e471c3763" providerId="ADAL" clId="{53DB5FA3-E0FC-45E2-A613-23AFC5E82904}" dt="2023-11-29T23:19:29.842" v="11917"/>
            <ac:spMkLst>
              <pc:docMk/>
              <pc:sldMasterMk cId="0" sldId="2147483678"/>
              <pc:sldLayoutMk cId="0" sldId="2147483657"/>
              <ac:spMk id="7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7"/>
              <ac:spMk id="72"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7"/>
              <ac:spMk id="73"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7"/>
              <ac:spMk id="7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7"/>
              <ac:spMk id="75"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8"/>
          </pc:sldLayoutMkLst>
          <pc:spChg chg="mod">
            <ac:chgData name="Diogo Pitadas Fernandes" userId="e766bbdc-3518-43c2-afcf-bd6e471c3763" providerId="ADAL" clId="{53DB5FA3-E0FC-45E2-A613-23AFC5E82904}" dt="2023-11-29T23:19:29.842" v="11917"/>
            <ac:spMkLst>
              <pc:docMk/>
              <pc:sldMasterMk cId="0" sldId="2147483678"/>
              <pc:sldLayoutMk cId="0" sldId="2147483658"/>
              <ac:spMk id="77"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8"/>
              <ac:spMk id="78"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8"/>
              <ac:spMk id="79"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8"/>
              <ac:spMk id="80"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8"/>
              <ac:spMk id="81"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8"/>
              <ac:spMk id="82" creationId="{00000000-0000-0000-0000-000000000000}"/>
            </ac:spMkLst>
          </pc:spChg>
        </pc:sldLayoutChg>
        <pc:sldLayoutChg chg="modSp">
          <pc:chgData name="Diogo Pitadas Fernandes" userId="e766bbdc-3518-43c2-afcf-bd6e471c3763" providerId="ADAL" clId="{53DB5FA3-E0FC-45E2-A613-23AFC5E82904}" dt="2023-11-29T23:19:29.842" v="11917"/>
          <pc:sldLayoutMkLst>
            <pc:docMk/>
            <pc:sldMasterMk cId="0" sldId="2147483678"/>
            <pc:sldLayoutMk cId="0" sldId="2147483659"/>
          </pc:sldLayoutMkLst>
          <pc:spChg chg="mod">
            <ac:chgData name="Diogo Pitadas Fernandes" userId="e766bbdc-3518-43c2-afcf-bd6e471c3763" providerId="ADAL" clId="{53DB5FA3-E0FC-45E2-A613-23AFC5E82904}" dt="2023-11-29T23:19:29.842" v="11917"/>
            <ac:spMkLst>
              <pc:docMk/>
              <pc:sldMasterMk cId="0" sldId="2147483678"/>
              <pc:sldLayoutMk cId="0" sldId="2147483659"/>
              <ac:spMk id="84"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9"/>
              <ac:spMk id="85"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9"/>
              <ac:spMk id="86" creationId="{00000000-0000-0000-0000-000000000000}"/>
            </ac:spMkLst>
          </pc:spChg>
          <pc:spChg chg="mod">
            <ac:chgData name="Diogo Pitadas Fernandes" userId="e766bbdc-3518-43c2-afcf-bd6e471c3763" providerId="ADAL" clId="{53DB5FA3-E0FC-45E2-A613-23AFC5E82904}" dt="2023-11-29T23:19:29.842" v="11917"/>
            <ac:spMkLst>
              <pc:docMk/>
              <pc:sldMasterMk cId="0" sldId="2147483678"/>
              <pc:sldLayoutMk cId="0" sldId="2147483659"/>
              <ac:spMk id="87"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125b3e48e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125b3e4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050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900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cluster contains many people near retirement (natural/expected o attrition)</a:t>
            </a:r>
            <a:endParaRPr dirty="0"/>
          </a:p>
        </p:txBody>
      </p:sp>
    </p:spTree>
    <p:extLst>
      <p:ext uri="{BB962C8B-B14F-4D97-AF65-F5344CB8AC3E}">
        <p14:creationId xmlns:p14="http://schemas.microsoft.com/office/powerpoint/2010/main" val="12745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402100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0177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805269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755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59f1a87bc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13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59f1a87bc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180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59f1a87bc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110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Situation :  As you know… a level of attrition and turnover is inevitable in the workplace and happens in companies all over the world.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Complication: In our company the rate is higher. This can be a signal that somethings might not be right inside the company. As a direct consequence there’s a lot of money spent in the process.</a:t>
            </a:r>
          </a:p>
        </p:txBody>
      </p:sp>
    </p:spTree>
    <p:extLst>
      <p:ext uri="{BB962C8B-B14F-4D97-AF65-F5344CB8AC3E}">
        <p14:creationId xmlns:p14="http://schemas.microsoft.com/office/powerpoint/2010/main" val="333118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59f1a87bc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14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59f1a87bc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It’s more expensive to lose employees than to implement strategies to keep them, even to the ones who aren’t considering to leave </a:t>
            </a:r>
          </a:p>
        </p:txBody>
      </p:sp>
    </p:spTree>
    <p:extLst>
      <p:ext uri="{BB962C8B-B14F-4D97-AF65-F5344CB8AC3E}">
        <p14:creationId xmlns:p14="http://schemas.microsoft.com/office/powerpoint/2010/main" val="40919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1572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9f1a87bc_0_1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56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0" y="3828900"/>
            <a:ext cx="30720529" cy="962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txBox="1">
            <a:spLocks noGrp="1"/>
          </p:cNvSpPr>
          <p:nvPr>
            <p:ph type="ctrTitle"/>
          </p:nvPr>
        </p:nvSpPr>
        <p:spPr>
          <a:xfrm>
            <a:off x="5430094" y="5069860"/>
            <a:ext cx="19860342" cy="4613700"/>
          </a:xfrm>
          <a:prstGeom prst="rect">
            <a:avLst/>
          </a:prstGeom>
        </p:spPr>
        <p:txBody>
          <a:bodyPr spcFirstLastPara="1" wrap="square" lIns="255950" tIns="255950" rIns="255950" bIns="255950" anchor="b" anchorCtr="0">
            <a:normAutofit/>
          </a:bodyPr>
          <a:lstStyle>
            <a:lvl1pPr lvl="0" algn="ctr">
              <a:lnSpc>
                <a:spcPct val="70000"/>
              </a:lnSpc>
              <a:spcBef>
                <a:spcPts val="0"/>
              </a:spcBef>
              <a:spcAft>
                <a:spcPts val="0"/>
              </a:spcAft>
              <a:buSzPts val="14600"/>
              <a:buNone/>
              <a:defRPr sz="14601"/>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2" name="Google Shape;12;p2"/>
          <p:cNvSpPr txBox="1">
            <a:spLocks noGrp="1"/>
          </p:cNvSpPr>
          <p:nvPr>
            <p:ph type="subTitle" idx="1"/>
          </p:nvPr>
        </p:nvSpPr>
        <p:spPr>
          <a:xfrm>
            <a:off x="6031104" y="10855623"/>
            <a:ext cx="18658321" cy="14289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500">
                <a:latin typeface="Montserrat"/>
                <a:ea typeface="Montserrat"/>
                <a:cs typeface="Montserrat"/>
                <a:sym typeface="Montserrat"/>
              </a:defRPr>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3" name="Google Shape;13;p2"/>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3"/>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5" name="Google Shape;85;p13"/>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13"/>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13"/>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047199" y="7225953"/>
            <a:ext cx="28626093" cy="2828100"/>
          </a:xfrm>
          <a:prstGeom prst="rect">
            <a:avLst/>
          </a:prstGeom>
        </p:spPr>
        <p:txBody>
          <a:bodyPr spcFirstLastPara="1" wrap="square" lIns="255950" tIns="255950" rIns="255950" bIns="255950" anchor="ctr" anchorCtr="0">
            <a:norm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a:endParaRPr/>
          </a:p>
        </p:txBody>
      </p:sp>
      <p:sp>
        <p:nvSpPr>
          <p:cNvPr id="18" name="Google Shape;18;p3"/>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9" name="Google Shape;19;p3"/>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p:nvPr/>
        </p:nvSpPr>
        <p:spPr>
          <a:xfrm>
            <a:off x="0" y="253725"/>
            <a:ext cx="30720529" cy="1799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4"/>
          <p:cNvSpPr/>
          <p:nvPr/>
        </p:nvSpPr>
        <p:spPr>
          <a:xfrm>
            <a:off x="657012"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4"/>
          <p:cNvSpPr txBox="1">
            <a:spLocks noGrp="1"/>
          </p:cNvSpPr>
          <p:nvPr>
            <p:ph type="body" idx="1"/>
          </p:nvPr>
        </p:nvSpPr>
        <p:spPr>
          <a:xfrm>
            <a:off x="2089904" y="3419000"/>
            <a:ext cx="26540857" cy="11930400"/>
          </a:xfrm>
          <a:prstGeom prst="rect">
            <a:avLst/>
          </a:prstGeom>
        </p:spPr>
        <p:txBody>
          <a:bodyPr spcFirstLastPara="1" wrap="square" lIns="255950" tIns="255950" rIns="255950" bIns="255950" anchor="t" anchorCtr="0">
            <a:normAutofit/>
          </a:bodyPr>
          <a:lstStyle>
            <a:lvl1pPr marL="457223" lvl="0" indent="-317516">
              <a:lnSpc>
                <a:spcPct val="100000"/>
              </a:lnSpc>
              <a:spcBef>
                <a:spcPts val="0"/>
              </a:spcBef>
              <a:spcAft>
                <a:spcPts val="0"/>
              </a:spcAft>
              <a:buClr>
                <a:schemeClr val="dk1"/>
              </a:buClr>
              <a:buSzPts val="1400"/>
              <a:buFont typeface="Roboto"/>
              <a:buChar char="●"/>
              <a:defRPr sz="3500">
                <a:solidFill>
                  <a:schemeClr val="dk1"/>
                </a:solidFill>
              </a:defRPr>
            </a:lvl1pPr>
            <a:lvl2pPr marL="914446" lvl="1" indent="-264173">
              <a:spcBef>
                <a:spcPts val="0"/>
              </a:spcBef>
              <a:spcAft>
                <a:spcPts val="0"/>
              </a:spcAft>
              <a:buClr>
                <a:schemeClr val="dk1"/>
              </a:buClr>
              <a:buSzPts val="560"/>
              <a:buFont typeface="Roboto"/>
              <a:buChar char="○"/>
              <a:defRPr>
                <a:solidFill>
                  <a:schemeClr val="dk1"/>
                </a:solidFill>
              </a:defRPr>
            </a:lvl2pPr>
            <a:lvl3pPr marL="1371668" lvl="2" indent="-264173">
              <a:spcBef>
                <a:spcPts val="0"/>
              </a:spcBef>
              <a:spcAft>
                <a:spcPts val="0"/>
              </a:spcAft>
              <a:buClr>
                <a:schemeClr val="dk1"/>
              </a:buClr>
              <a:buSzPts val="560"/>
              <a:buFont typeface="Roboto"/>
              <a:buChar char="■"/>
              <a:defRPr>
                <a:solidFill>
                  <a:schemeClr val="dk1"/>
                </a:solidFill>
              </a:defRPr>
            </a:lvl3pPr>
            <a:lvl4pPr marL="1828892" lvl="3" indent="-264173">
              <a:spcBef>
                <a:spcPts val="0"/>
              </a:spcBef>
              <a:spcAft>
                <a:spcPts val="0"/>
              </a:spcAft>
              <a:buClr>
                <a:schemeClr val="dk1"/>
              </a:buClr>
              <a:buSzPts val="560"/>
              <a:buFont typeface="Roboto"/>
              <a:buChar char="●"/>
              <a:defRPr>
                <a:solidFill>
                  <a:schemeClr val="dk1"/>
                </a:solidFill>
              </a:defRPr>
            </a:lvl4pPr>
            <a:lvl5pPr marL="2286114" lvl="4" indent="-264173">
              <a:spcBef>
                <a:spcPts val="0"/>
              </a:spcBef>
              <a:spcAft>
                <a:spcPts val="0"/>
              </a:spcAft>
              <a:buClr>
                <a:schemeClr val="dk1"/>
              </a:buClr>
              <a:buSzPts val="560"/>
              <a:buFont typeface="Roboto"/>
              <a:buChar char="○"/>
              <a:defRPr>
                <a:solidFill>
                  <a:schemeClr val="dk1"/>
                </a:solidFill>
              </a:defRPr>
            </a:lvl5pPr>
            <a:lvl6pPr marL="2743337" lvl="5" indent="-264173">
              <a:spcBef>
                <a:spcPts val="0"/>
              </a:spcBef>
              <a:spcAft>
                <a:spcPts val="0"/>
              </a:spcAft>
              <a:buClr>
                <a:schemeClr val="dk1"/>
              </a:buClr>
              <a:buSzPts val="560"/>
              <a:buFont typeface="Roboto"/>
              <a:buChar char="■"/>
              <a:defRPr>
                <a:solidFill>
                  <a:schemeClr val="dk1"/>
                </a:solidFill>
              </a:defRPr>
            </a:lvl6pPr>
            <a:lvl7pPr marL="3200560" lvl="6" indent="-264173">
              <a:spcBef>
                <a:spcPts val="0"/>
              </a:spcBef>
              <a:spcAft>
                <a:spcPts val="0"/>
              </a:spcAft>
              <a:buClr>
                <a:schemeClr val="dk1"/>
              </a:buClr>
              <a:buSzPts val="560"/>
              <a:buFont typeface="Roboto"/>
              <a:buChar char="●"/>
              <a:defRPr>
                <a:solidFill>
                  <a:schemeClr val="dk1"/>
                </a:solidFill>
              </a:defRPr>
            </a:lvl7pPr>
            <a:lvl8pPr marL="3657783" lvl="7" indent="-264173">
              <a:spcBef>
                <a:spcPts val="0"/>
              </a:spcBef>
              <a:spcAft>
                <a:spcPts val="0"/>
              </a:spcAft>
              <a:buClr>
                <a:schemeClr val="dk1"/>
              </a:buClr>
              <a:buSzPts val="560"/>
              <a:buFont typeface="Roboto"/>
              <a:buChar char="○"/>
              <a:defRPr>
                <a:solidFill>
                  <a:schemeClr val="dk1"/>
                </a:solidFill>
              </a:defRPr>
            </a:lvl8pPr>
            <a:lvl9pPr marL="4115006" lvl="8" indent="-264173">
              <a:spcBef>
                <a:spcPts val="0"/>
              </a:spcBef>
              <a:spcAft>
                <a:spcPts val="0"/>
              </a:spcAft>
              <a:buClr>
                <a:schemeClr val="dk1"/>
              </a:buClr>
              <a:buSzPts val="560"/>
              <a:buFont typeface="Roboto"/>
              <a:buChar char="■"/>
              <a:defRPr>
                <a:solidFill>
                  <a:schemeClr val="dk1"/>
                </a:solidFill>
              </a:defRPr>
            </a:lvl9pPr>
          </a:lstStyle>
          <a:p>
            <a:endParaRPr/>
          </a:p>
        </p:txBody>
      </p:sp>
      <p:sp>
        <p:nvSpPr>
          <p:cNvPr id="24" name="Google Shape;24;p4"/>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5" name="Google Shape;25;p4"/>
          <p:cNvSpPr txBox="1">
            <a:spLocks noGrp="1"/>
          </p:cNvSpPr>
          <p:nvPr>
            <p:ph type="title"/>
          </p:nvPr>
        </p:nvSpPr>
        <p:spPr>
          <a:xfrm>
            <a:off x="609610" y="658628"/>
            <a:ext cx="28626093"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6900"/>
              <a:buNone/>
              <a:defRPr sz="8119"/>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6" name="Google Shape;26;p4"/>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4"/>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0" y="253725"/>
            <a:ext cx="30720529" cy="1799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5"/>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5"/>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5"/>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5"/>
          <p:cNvSpPr txBox="1">
            <a:spLocks noGrp="1"/>
          </p:cNvSpPr>
          <p:nvPr>
            <p:ph type="body" idx="1"/>
          </p:nvPr>
        </p:nvSpPr>
        <p:spPr>
          <a:xfrm>
            <a:off x="1047201" y="3871832"/>
            <a:ext cx="13438231" cy="11477700"/>
          </a:xfrm>
          <a:prstGeom prst="rect">
            <a:avLst/>
          </a:prstGeom>
        </p:spPr>
        <p:txBody>
          <a:bodyPr spcFirstLastPara="1" wrap="square" lIns="255950" tIns="255950" rIns="255950" bIns="255950" anchor="t" anchorCtr="0">
            <a:normAutofit/>
          </a:bodyPr>
          <a:lstStyle>
            <a:lvl1pPr marL="457223" lvl="0" indent="-476274">
              <a:spcBef>
                <a:spcPts val="0"/>
              </a:spcBef>
              <a:spcAft>
                <a:spcPts val="0"/>
              </a:spcAft>
              <a:buSzPts val="3900"/>
              <a:buChar char="●"/>
              <a:defRPr sz="3900"/>
            </a:lvl1pPr>
            <a:lvl2pPr marL="914446" lvl="1" indent="-444522">
              <a:spcBef>
                <a:spcPts val="0"/>
              </a:spcBef>
              <a:spcAft>
                <a:spcPts val="0"/>
              </a:spcAft>
              <a:buSzPts val="3400"/>
              <a:buChar char="○"/>
              <a:defRPr sz="3401"/>
            </a:lvl2pPr>
            <a:lvl3pPr marL="1371668" lvl="2" indent="-444522">
              <a:spcBef>
                <a:spcPts val="0"/>
              </a:spcBef>
              <a:spcAft>
                <a:spcPts val="0"/>
              </a:spcAft>
              <a:buSzPts val="3400"/>
              <a:buChar char="■"/>
              <a:defRPr sz="3401"/>
            </a:lvl3pPr>
            <a:lvl4pPr marL="1828892" lvl="3" indent="-444522">
              <a:spcBef>
                <a:spcPts val="0"/>
              </a:spcBef>
              <a:spcAft>
                <a:spcPts val="0"/>
              </a:spcAft>
              <a:buSzPts val="3400"/>
              <a:buChar char="●"/>
              <a:defRPr sz="3401"/>
            </a:lvl4pPr>
            <a:lvl5pPr marL="2286114" lvl="4" indent="-444522">
              <a:spcBef>
                <a:spcPts val="0"/>
              </a:spcBef>
              <a:spcAft>
                <a:spcPts val="0"/>
              </a:spcAft>
              <a:buSzPts val="3400"/>
              <a:buChar char="○"/>
              <a:defRPr sz="3401"/>
            </a:lvl5pPr>
            <a:lvl6pPr marL="2743337" lvl="5" indent="-444522">
              <a:spcBef>
                <a:spcPts val="0"/>
              </a:spcBef>
              <a:spcAft>
                <a:spcPts val="0"/>
              </a:spcAft>
              <a:buSzPts val="3400"/>
              <a:buChar char="■"/>
              <a:defRPr sz="3401"/>
            </a:lvl6pPr>
            <a:lvl7pPr marL="3200560" lvl="6" indent="-444522">
              <a:spcBef>
                <a:spcPts val="0"/>
              </a:spcBef>
              <a:spcAft>
                <a:spcPts val="0"/>
              </a:spcAft>
              <a:buSzPts val="3400"/>
              <a:buChar char="●"/>
              <a:defRPr sz="3401"/>
            </a:lvl7pPr>
            <a:lvl8pPr marL="3657783" lvl="7" indent="-444522">
              <a:spcBef>
                <a:spcPts val="0"/>
              </a:spcBef>
              <a:spcAft>
                <a:spcPts val="0"/>
              </a:spcAft>
              <a:buSzPts val="3400"/>
              <a:buChar char="○"/>
              <a:defRPr sz="3401"/>
            </a:lvl8pPr>
            <a:lvl9pPr marL="4115006" lvl="8" indent="-444522">
              <a:spcBef>
                <a:spcPts val="0"/>
              </a:spcBef>
              <a:spcAft>
                <a:spcPts val="0"/>
              </a:spcAft>
              <a:buSzPts val="3400"/>
              <a:buChar char="■"/>
              <a:defRPr sz="3401"/>
            </a:lvl9pPr>
          </a:lstStyle>
          <a:p>
            <a:endParaRPr/>
          </a:p>
        </p:txBody>
      </p:sp>
      <p:sp>
        <p:nvSpPr>
          <p:cNvPr id="34" name="Google Shape;34;p5"/>
          <p:cNvSpPr txBox="1">
            <a:spLocks noGrp="1"/>
          </p:cNvSpPr>
          <p:nvPr>
            <p:ph type="body" idx="2"/>
          </p:nvPr>
        </p:nvSpPr>
        <p:spPr>
          <a:xfrm>
            <a:off x="16235114" y="3871832"/>
            <a:ext cx="13438231" cy="11477700"/>
          </a:xfrm>
          <a:prstGeom prst="rect">
            <a:avLst/>
          </a:prstGeom>
        </p:spPr>
        <p:txBody>
          <a:bodyPr spcFirstLastPara="1" wrap="square" lIns="255950" tIns="255950" rIns="255950" bIns="255950" anchor="t" anchorCtr="0">
            <a:normAutofit/>
          </a:bodyPr>
          <a:lstStyle>
            <a:lvl1pPr marL="457223" lvl="0" indent="-476274">
              <a:spcBef>
                <a:spcPts val="0"/>
              </a:spcBef>
              <a:spcAft>
                <a:spcPts val="0"/>
              </a:spcAft>
              <a:buSzPts val="3900"/>
              <a:buChar char="●"/>
              <a:defRPr sz="3900"/>
            </a:lvl1pPr>
            <a:lvl2pPr marL="914446" lvl="1" indent="-444522">
              <a:spcBef>
                <a:spcPts val="0"/>
              </a:spcBef>
              <a:spcAft>
                <a:spcPts val="0"/>
              </a:spcAft>
              <a:buSzPts val="3400"/>
              <a:buChar char="○"/>
              <a:defRPr sz="3401"/>
            </a:lvl2pPr>
            <a:lvl3pPr marL="1371668" lvl="2" indent="-444522">
              <a:spcBef>
                <a:spcPts val="0"/>
              </a:spcBef>
              <a:spcAft>
                <a:spcPts val="0"/>
              </a:spcAft>
              <a:buSzPts val="3400"/>
              <a:buChar char="■"/>
              <a:defRPr sz="3401"/>
            </a:lvl3pPr>
            <a:lvl4pPr marL="1828892" lvl="3" indent="-444522">
              <a:spcBef>
                <a:spcPts val="0"/>
              </a:spcBef>
              <a:spcAft>
                <a:spcPts val="0"/>
              </a:spcAft>
              <a:buSzPts val="3400"/>
              <a:buChar char="●"/>
              <a:defRPr sz="3401"/>
            </a:lvl4pPr>
            <a:lvl5pPr marL="2286114" lvl="4" indent="-444522">
              <a:spcBef>
                <a:spcPts val="0"/>
              </a:spcBef>
              <a:spcAft>
                <a:spcPts val="0"/>
              </a:spcAft>
              <a:buSzPts val="3400"/>
              <a:buChar char="○"/>
              <a:defRPr sz="3401"/>
            </a:lvl5pPr>
            <a:lvl6pPr marL="2743337" lvl="5" indent="-444522">
              <a:spcBef>
                <a:spcPts val="0"/>
              </a:spcBef>
              <a:spcAft>
                <a:spcPts val="0"/>
              </a:spcAft>
              <a:buSzPts val="3400"/>
              <a:buChar char="■"/>
              <a:defRPr sz="3401"/>
            </a:lvl6pPr>
            <a:lvl7pPr marL="3200560" lvl="6" indent="-444522">
              <a:spcBef>
                <a:spcPts val="0"/>
              </a:spcBef>
              <a:spcAft>
                <a:spcPts val="0"/>
              </a:spcAft>
              <a:buSzPts val="3400"/>
              <a:buChar char="●"/>
              <a:defRPr sz="3401"/>
            </a:lvl7pPr>
            <a:lvl8pPr marL="3657783" lvl="7" indent="-444522">
              <a:spcBef>
                <a:spcPts val="0"/>
              </a:spcBef>
              <a:spcAft>
                <a:spcPts val="0"/>
              </a:spcAft>
              <a:buSzPts val="3400"/>
              <a:buChar char="○"/>
              <a:defRPr sz="3401"/>
            </a:lvl8pPr>
            <a:lvl9pPr marL="4115006" lvl="8" indent="-444522">
              <a:spcBef>
                <a:spcPts val="0"/>
              </a:spcBef>
              <a:spcAft>
                <a:spcPts val="0"/>
              </a:spcAft>
              <a:buSzPts val="3400"/>
              <a:buChar char="■"/>
              <a:defRPr sz="3401"/>
            </a:lvl9pPr>
          </a:lstStyle>
          <a:p>
            <a:endParaRPr/>
          </a:p>
        </p:txBody>
      </p:sp>
      <p:sp>
        <p:nvSpPr>
          <p:cNvPr id="35" name="Google Shape;35;p5"/>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5"/>
          <p:cNvSpPr txBox="1">
            <a:spLocks noGrp="1"/>
          </p:cNvSpPr>
          <p:nvPr>
            <p:ph type="title"/>
          </p:nvPr>
        </p:nvSpPr>
        <p:spPr>
          <a:xfrm>
            <a:off x="609610" y="658628"/>
            <a:ext cx="28626093"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6900"/>
              <a:buNone/>
              <a:defRPr sz="8119"/>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8"/>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8"/>
          <p:cNvSpPr txBox="1">
            <a:spLocks noGrp="1"/>
          </p:cNvSpPr>
          <p:nvPr>
            <p:ph type="body" idx="1"/>
          </p:nvPr>
        </p:nvSpPr>
        <p:spPr>
          <a:xfrm>
            <a:off x="1047186" y="2950250"/>
            <a:ext cx="17029093" cy="12399600"/>
          </a:xfrm>
          <a:prstGeom prst="rect">
            <a:avLst/>
          </a:prstGeom>
        </p:spPr>
        <p:txBody>
          <a:bodyPr spcFirstLastPara="1" wrap="square" lIns="255950" tIns="255950" rIns="255950" bIns="255950" anchor="t" anchorCtr="0">
            <a:normAutofit/>
          </a:bodyPr>
          <a:lstStyle>
            <a:lvl1pPr marL="457223" lvl="0" indent="-444522">
              <a:spcBef>
                <a:spcPts val="0"/>
              </a:spcBef>
              <a:spcAft>
                <a:spcPts val="0"/>
              </a:spcAft>
              <a:buSzPts val="3400"/>
              <a:buChar char="●"/>
              <a:defRPr sz="3401"/>
            </a:lvl1pPr>
            <a:lvl2pPr marL="914446" lvl="1" indent="-444522">
              <a:spcBef>
                <a:spcPts val="0"/>
              </a:spcBef>
              <a:spcAft>
                <a:spcPts val="0"/>
              </a:spcAft>
              <a:buSzPts val="3400"/>
              <a:buChar char="○"/>
              <a:defRPr sz="3401"/>
            </a:lvl2pPr>
            <a:lvl3pPr marL="1371668" lvl="2" indent="-444522">
              <a:spcBef>
                <a:spcPts val="0"/>
              </a:spcBef>
              <a:spcAft>
                <a:spcPts val="0"/>
              </a:spcAft>
              <a:buSzPts val="3400"/>
              <a:buChar char="■"/>
              <a:defRPr sz="3401"/>
            </a:lvl3pPr>
            <a:lvl4pPr marL="1828892" lvl="3" indent="-444522">
              <a:spcBef>
                <a:spcPts val="0"/>
              </a:spcBef>
              <a:spcAft>
                <a:spcPts val="0"/>
              </a:spcAft>
              <a:buSzPts val="3400"/>
              <a:buChar char="●"/>
              <a:defRPr sz="3401"/>
            </a:lvl4pPr>
            <a:lvl5pPr marL="2286114" lvl="4" indent="-444522">
              <a:spcBef>
                <a:spcPts val="0"/>
              </a:spcBef>
              <a:spcAft>
                <a:spcPts val="0"/>
              </a:spcAft>
              <a:buSzPts val="3400"/>
              <a:buChar char="○"/>
              <a:defRPr sz="3401"/>
            </a:lvl5pPr>
            <a:lvl6pPr marL="2743337" lvl="5" indent="-444522">
              <a:spcBef>
                <a:spcPts val="0"/>
              </a:spcBef>
              <a:spcAft>
                <a:spcPts val="0"/>
              </a:spcAft>
              <a:buSzPts val="3400"/>
              <a:buChar char="■"/>
              <a:defRPr sz="3401"/>
            </a:lvl6pPr>
            <a:lvl7pPr marL="3200560" lvl="6" indent="-444522">
              <a:spcBef>
                <a:spcPts val="0"/>
              </a:spcBef>
              <a:spcAft>
                <a:spcPts val="0"/>
              </a:spcAft>
              <a:buSzPts val="3400"/>
              <a:buChar char="●"/>
              <a:defRPr sz="3401"/>
            </a:lvl7pPr>
            <a:lvl8pPr marL="3657783" lvl="7" indent="-444522">
              <a:spcBef>
                <a:spcPts val="0"/>
              </a:spcBef>
              <a:spcAft>
                <a:spcPts val="0"/>
              </a:spcAft>
              <a:buSzPts val="3400"/>
              <a:buChar char="○"/>
              <a:defRPr sz="3401"/>
            </a:lvl8pPr>
            <a:lvl9pPr marL="4115006" lvl="8" indent="-444522">
              <a:spcBef>
                <a:spcPts val="0"/>
              </a:spcBef>
              <a:spcAft>
                <a:spcPts val="0"/>
              </a:spcAft>
              <a:buSzPts val="3400"/>
              <a:buChar char="■"/>
              <a:defRPr sz="3401"/>
            </a:lvl9pPr>
          </a:lstStyle>
          <a:p>
            <a:endParaRPr/>
          </a:p>
        </p:txBody>
      </p:sp>
      <p:sp>
        <p:nvSpPr>
          <p:cNvPr id="51" name="Google Shape;51;p8"/>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2" name="Google Shape;52;p8"/>
          <p:cNvSpPr/>
          <p:nvPr/>
        </p:nvSpPr>
        <p:spPr>
          <a:xfrm>
            <a:off x="0" y="253725"/>
            <a:ext cx="30720529" cy="1799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8"/>
          <p:cNvSpPr txBox="1">
            <a:spLocks noGrp="1"/>
          </p:cNvSpPr>
          <p:nvPr>
            <p:ph type="title"/>
          </p:nvPr>
        </p:nvSpPr>
        <p:spPr>
          <a:xfrm>
            <a:off x="609610" y="658628"/>
            <a:ext cx="28626093"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7800"/>
              <a:buNone/>
              <a:defRPr sz="8119"/>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54" name="Google Shape;54;p8"/>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8"/>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647063" y="1512315"/>
            <a:ext cx="21393568"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8" name="Google Shape;58;p9"/>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9" name="Google Shape;59;p9"/>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 name="Google Shape;60;p9"/>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9"/>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10"/>
          <p:cNvSpPr/>
          <p:nvPr/>
        </p:nvSpPr>
        <p:spPr>
          <a:xfrm>
            <a:off x="15360264" y="-420"/>
            <a:ext cx="15360265"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64" name="Google Shape;64;p10"/>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10"/>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10"/>
          <p:cNvSpPr txBox="1">
            <a:spLocks noGrp="1"/>
          </p:cNvSpPr>
          <p:nvPr>
            <p:ph type="title"/>
          </p:nvPr>
        </p:nvSpPr>
        <p:spPr>
          <a:xfrm>
            <a:off x="891983" y="4142950"/>
            <a:ext cx="13590234"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67" name="Google Shape;67;p10"/>
          <p:cNvSpPr txBox="1">
            <a:spLocks noGrp="1"/>
          </p:cNvSpPr>
          <p:nvPr>
            <p:ph type="subTitle" idx="1"/>
          </p:nvPr>
        </p:nvSpPr>
        <p:spPr>
          <a:xfrm>
            <a:off x="891983" y="9417155"/>
            <a:ext cx="13590234" cy="4149300"/>
          </a:xfrm>
          <a:prstGeom prst="rect">
            <a:avLst/>
          </a:prstGeom>
        </p:spPr>
        <p:txBody>
          <a:bodyPr spcFirstLastPara="1" wrap="square" lIns="255950" tIns="255950" rIns="255950" bIns="255950" anchor="t" anchorCtr="0">
            <a:normAutofit/>
          </a:bodyPr>
          <a:lstStyle>
            <a:lvl1pPr lvl="0" algn="ctr">
              <a:lnSpc>
                <a:spcPct val="100000"/>
              </a:lnSpc>
              <a:spcBef>
                <a:spcPts val="0"/>
              </a:spcBef>
              <a:spcAft>
                <a:spcPts val="0"/>
              </a:spcAft>
              <a:buSzPts val="5900"/>
              <a:buFont typeface="Montserrat"/>
              <a:buNone/>
              <a:defRPr sz="5900">
                <a:latin typeface="Montserrat"/>
                <a:ea typeface="Montserrat"/>
                <a:cs typeface="Montserrat"/>
                <a:sym typeface="Montserrat"/>
              </a:defRPr>
            </a:lvl1pPr>
            <a:lvl2pPr lvl="1" algn="ctr">
              <a:lnSpc>
                <a:spcPct val="100000"/>
              </a:lnSpc>
              <a:spcBef>
                <a:spcPts val="0"/>
              </a:spcBef>
              <a:spcAft>
                <a:spcPts val="0"/>
              </a:spcAft>
              <a:buSzPts val="5900"/>
              <a:buFont typeface="Montserrat"/>
              <a:buNone/>
              <a:defRPr sz="5900">
                <a:latin typeface="Montserrat"/>
                <a:ea typeface="Montserrat"/>
                <a:cs typeface="Montserrat"/>
                <a:sym typeface="Montserrat"/>
              </a:defRPr>
            </a:lvl2pPr>
            <a:lvl3pPr lvl="2" algn="ctr">
              <a:lnSpc>
                <a:spcPct val="100000"/>
              </a:lnSpc>
              <a:spcBef>
                <a:spcPts val="0"/>
              </a:spcBef>
              <a:spcAft>
                <a:spcPts val="0"/>
              </a:spcAft>
              <a:buSzPts val="5900"/>
              <a:buFont typeface="Montserrat"/>
              <a:buNone/>
              <a:defRPr sz="5900">
                <a:latin typeface="Montserrat"/>
                <a:ea typeface="Montserrat"/>
                <a:cs typeface="Montserrat"/>
                <a:sym typeface="Montserrat"/>
              </a:defRPr>
            </a:lvl3pPr>
            <a:lvl4pPr lvl="3" algn="ctr">
              <a:lnSpc>
                <a:spcPct val="100000"/>
              </a:lnSpc>
              <a:spcBef>
                <a:spcPts val="0"/>
              </a:spcBef>
              <a:spcAft>
                <a:spcPts val="0"/>
              </a:spcAft>
              <a:buSzPts val="5900"/>
              <a:buFont typeface="Montserrat"/>
              <a:buNone/>
              <a:defRPr sz="5900">
                <a:latin typeface="Montserrat"/>
                <a:ea typeface="Montserrat"/>
                <a:cs typeface="Montserrat"/>
                <a:sym typeface="Montserrat"/>
              </a:defRPr>
            </a:lvl4pPr>
            <a:lvl5pPr lvl="4" algn="ctr">
              <a:lnSpc>
                <a:spcPct val="100000"/>
              </a:lnSpc>
              <a:spcBef>
                <a:spcPts val="0"/>
              </a:spcBef>
              <a:spcAft>
                <a:spcPts val="0"/>
              </a:spcAft>
              <a:buSzPts val="5900"/>
              <a:buFont typeface="Montserrat"/>
              <a:buNone/>
              <a:defRPr sz="5900">
                <a:latin typeface="Montserrat"/>
                <a:ea typeface="Montserrat"/>
                <a:cs typeface="Montserrat"/>
                <a:sym typeface="Montserrat"/>
              </a:defRPr>
            </a:lvl5pPr>
            <a:lvl6pPr lvl="5" algn="ctr">
              <a:lnSpc>
                <a:spcPct val="100000"/>
              </a:lnSpc>
              <a:spcBef>
                <a:spcPts val="0"/>
              </a:spcBef>
              <a:spcAft>
                <a:spcPts val="0"/>
              </a:spcAft>
              <a:buSzPts val="5900"/>
              <a:buFont typeface="Montserrat"/>
              <a:buNone/>
              <a:defRPr sz="5900">
                <a:latin typeface="Montserrat"/>
                <a:ea typeface="Montserrat"/>
                <a:cs typeface="Montserrat"/>
                <a:sym typeface="Montserrat"/>
              </a:defRPr>
            </a:lvl6pPr>
            <a:lvl7pPr lvl="6" algn="ctr">
              <a:lnSpc>
                <a:spcPct val="100000"/>
              </a:lnSpc>
              <a:spcBef>
                <a:spcPts val="0"/>
              </a:spcBef>
              <a:spcAft>
                <a:spcPts val="0"/>
              </a:spcAft>
              <a:buSzPts val="5900"/>
              <a:buFont typeface="Montserrat"/>
              <a:buNone/>
              <a:defRPr sz="5900">
                <a:latin typeface="Montserrat"/>
                <a:ea typeface="Montserrat"/>
                <a:cs typeface="Montserrat"/>
                <a:sym typeface="Montserrat"/>
              </a:defRPr>
            </a:lvl7pPr>
            <a:lvl8pPr lvl="7" algn="ctr">
              <a:lnSpc>
                <a:spcPct val="100000"/>
              </a:lnSpc>
              <a:spcBef>
                <a:spcPts val="0"/>
              </a:spcBef>
              <a:spcAft>
                <a:spcPts val="0"/>
              </a:spcAft>
              <a:buSzPts val="5900"/>
              <a:buFont typeface="Montserrat"/>
              <a:buNone/>
              <a:defRPr sz="5900">
                <a:latin typeface="Montserrat"/>
                <a:ea typeface="Montserrat"/>
                <a:cs typeface="Montserrat"/>
                <a:sym typeface="Montserrat"/>
              </a:defRPr>
            </a:lvl8pPr>
            <a:lvl9pPr lvl="8" algn="ctr">
              <a:lnSpc>
                <a:spcPct val="100000"/>
              </a:lnSpc>
              <a:spcBef>
                <a:spcPts val="0"/>
              </a:spcBef>
              <a:spcAft>
                <a:spcPts val="0"/>
              </a:spcAft>
              <a:buSzPts val="5900"/>
              <a:buFont typeface="Montserrat"/>
              <a:buNone/>
              <a:defRPr sz="5900">
                <a:latin typeface="Montserrat"/>
                <a:ea typeface="Montserrat"/>
                <a:cs typeface="Montserrat"/>
                <a:sym typeface="Montserrat"/>
              </a:defRPr>
            </a:lvl9pPr>
          </a:lstStyle>
          <a:p>
            <a:endParaRPr/>
          </a:p>
        </p:txBody>
      </p:sp>
      <p:sp>
        <p:nvSpPr>
          <p:cNvPr id="68" name="Google Shape;68;p10"/>
          <p:cNvSpPr txBox="1">
            <a:spLocks noGrp="1"/>
          </p:cNvSpPr>
          <p:nvPr>
            <p:ph type="body" idx="2"/>
          </p:nvPr>
        </p:nvSpPr>
        <p:spPr>
          <a:xfrm>
            <a:off x="16594931" y="2432588"/>
            <a:ext cx="12891022" cy="12414000"/>
          </a:xfrm>
          <a:prstGeom prst="rect">
            <a:avLst/>
          </a:prstGeom>
        </p:spPr>
        <p:txBody>
          <a:bodyPr spcFirstLastPara="1" wrap="square" lIns="255950" tIns="255950" rIns="255950" bIns="255950" anchor="ctr" anchorCtr="0">
            <a:normAutofit/>
          </a:bodyPr>
          <a:lstStyle>
            <a:lvl1pPr marL="457223" lvl="0" indent="-546128">
              <a:spcBef>
                <a:spcPts val="0"/>
              </a:spcBef>
              <a:spcAft>
                <a:spcPts val="0"/>
              </a:spcAft>
              <a:buSzPts val="5000"/>
              <a:buChar char="●"/>
              <a:defRPr/>
            </a:lvl1pPr>
            <a:lvl2pPr marL="914446" lvl="1" indent="-476274">
              <a:spcBef>
                <a:spcPts val="0"/>
              </a:spcBef>
              <a:spcAft>
                <a:spcPts val="0"/>
              </a:spcAft>
              <a:buSzPts val="3900"/>
              <a:buChar char="○"/>
              <a:defRPr/>
            </a:lvl2pPr>
            <a:lvl3pPr marL="1371668" lvl="2" indent="-476274">
              <a:spcBef>
                <a:spcPts val="0"/>
              </a:spcBef>
              <a:spcAft>
                <a:spcPts val="0"/>
              </a:spcAft>
              <a:buSzPts val="3900"/>
              <a:buChar char="■"/>
              <a:defRPr/>
            </a:lvl3pPr>
            <a:lvl4pPr marL="1828892" lvl="3" indent="-476274">
              <a:spcBef>
                <a:spcPts val="0"/>
              </a:spcBef>
              <a:spcAft>
                <a:spcPts val="0"/>
              </a:spcAft>
              <a:buSzPts val="3900"/>
              <a:buChar char="●"/>
              <a:defRPr/>
            </a:lvl4pPr>
            <a:lvl5pPr marL="2286114" lvl="4" indent="-476274">
              <a:spcBef>
                <a:spcPts val="0"/>
              </a:spcBef>
              <a:spcAft>
                <a:spcPts val="0"/>
              </a:spcAft>
              <a:buSzPts val="3900"/>
              <a:buChar char="○"/>
              <a:defRPr/>
            </a:lvl5pPr>
            <a:lvl6pPr marL="2743337" lvl="5" indent="-476274">
              <a:spcBef>
                <a:spcPts val="0"/>
              </a:spcBef>
              <a:spcAft>
                <a:spcPts val="0"/>
              </a:spcAft>
              <a:buSzPts val="3900"/>
              <a:buChar char="■"/>
              <a:defRPr/>
            </a:lvl6pPr>
            <a:lvl7pPr marL="3200560" lvl="6" indent="-476274">
              <a:spcBef>
                <a:spcPts val="0"/>
              </a:spcBef>
              <a:spcAft>
                <a:spcPts val="0"/>
              </a:spcAft>
              <a:buSzPts val="3900"/>
              <a:buChar char="●"/>
              <a:defRPr/>
            </a:lvl7pPr>
            <a:lvl8pPr marL="3657783" lvl="7" indent="-476274">
              <a:spcBef>
                <a:spcPts val="0"/>
              </a:spcBef>
              <a:spcAft>
                <a:spcPts val="0"/>
              </a:spcAft>
              <a:buSzPts val="3900"/>
              <a:buChar char="○"/>
              <a:defRPr/>
            </a:lvl8pPr>
            <a:lvl9pPr marL="4115006" lvl="8" indent="-476274">
              <a:spcBef>
                <a:spcPts val="0"/>
              </a:spcBef>
              <a:spcAft>
                <a:spcPts val="0"/>
              </a:spcAft>
              <a:buSzPts val="3900"/>
              <a:buChar char="■"/>
              <a:defRPr/>
            </a:lvl9pPr>
          </a:lstStyle>
          <a:p>
            <a:endParaRPr/>
          </a:p>
        </p:txBody>
      </p:sp>
      <p:sp>
        <p:nvSpPr>
          <p:cNvPr id="69" name="Google Shape;69;p10"/>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1"/>
          <p:cNvSpPr txBox="1">
            <a:spLocks noGrp="1"/>
          </p:cNvSpPr>
          <p:nvPr>
            <p:ph type="body" idx="1"/>
          </p:nvPr>
        </p:nvSpPr>
        <p:spPr>
          <a:xfrm>
            <a:off x="1047199" y="14212955"/>
            <a:ext cx="20153947" cy="2032800"/>
          </a:xfrm>
          <a:prstGeom prst="rect">
            <a:avLst/>
          </a:prstGeom>
        </p:spPr>
        <p:txBody>
          <a:bodyPr spcFirstLastPara="1" wrap="square" lIns="255950" tIns="255950" rIns="255950" bIns="255950" anchor="ctr" anchorCtr="0">
            <a:normAutofit/>
          </a:bodyPr>
          <a:lstStyle>
            <a:lvl1pPr marL="457223" lvl="0" indent="-228611">
              <a:lnSpc>
                <a:spcPct val="100000"/>
              </a:lnSpc>
              <a:spcBef>
                <a:spcPts val="0"/>
              </a:spcBef>
              <a:spcAft>
                <a:spcPts val="0"/>
              </a:spcAft>
              <a:buSzPts val="5000"/>
              <a:buNone/>
              <a:defRPr/>
            </a:lvl1pPr>
          </a:lstStyle>
          <a:p>
            <a:endParaRPr/>
          </a:p>
        </p:txBody>
      </p:sp>
      <p:sp>
        <p:nvSpPr>
          <p:cNvPr id="72" name="Google Shape;72;p11"/>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73" name="Google Shape;73;p11"/>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11"/>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1"/>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sp>
        <p:nvSpPr>
          <p:cNvPr id="77" name="Google Shape;77;p12"/>
          <p:cNvSpPr/>
          <p:nvPr/>
        </p:nvSpPr>
        <p:spPr>
          <a:xfrm flipH="1">
            <a:off x="657094" y="501000"/>
            <a:ext cx="29406506" cy="1627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12"/>
          <p:cNvSpPr txBox="1">
            <a:spLocks noGrp="1"/>
          </p:cNvSpPr>
          <p:nvPr>
            <p:ph type="title" hasCustomPrompt="1"/>
          </p:nvPr>
        </p:nvSpPr>
        <p:spPr>
          <a:xfrm>
            <a:off x="1047199" y="3716115"/>
            <a:ext cx="28626093"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79" name="Google Shape;79;p12"/>
          <p:cNvSpPr txBox="1">
            <a:spLocks noGrp="1"/>
          </p:cNvSpPr>
          <p:nvPr>
            <p:ph type="body" idx="1"/>
          </p:nvPr>
        </p:nvSpPr>
        <p:spPr>
          <a:xfrm>
            <a:off x="1047199" y="10590152"/>
            <a:ext cx="28626093" cy="4370100"/>
          </a:xfrm>
          <a:prstGeom prst="rect">
            <a:avLst/>
          </a:prstGeom>
        </p:spPr>
        <p:txBody>
          <a:bodyPr spcFirstLastPara="1" wrap="square" lIns="255950" tIns="255950" rIns="255950" bIns="255950" anchor="t" anchorCtr="0">
            <a:normAutofit/>
          </a:bodyPr>
          <a:lstStyle>
            <a:lvl1pPr marL="457223" lvl="0" indent="-546128" algn="ctr">
              <a:spcBef>
                <a:spcPts val="0"/>
              </a:spcBef>
              <a:spcAft>
                <a:spcPts val="0"/>
              </a:spcAft>
              <a:buSzPts val="5000"/>
              <a:buChar char="●"/>
              <a:defRPr/>
            </a:lvl1pPr>
            <a:lvl2pPr marL="914446" lvl="1" indent="-476274" algn="ctr">
              <a:spcBef>
                <a:spcPts val="0"/>
              </a:spcBef>
              <a:spcAft>
                <a:spcPts val="0"/>
              </a:spcAft>
              <a:buSzPts val="3900"/>
              <a:buChar char="○"/>
              <a:defRPr/>
            </a:lvl2pPr>
            <a:lvl3pPr marL="1371668" lvl="2" indent="-476274" algn="ctr">
              <a:spcBef>
                <a:spcPts val="0"/>
              </a:spcBef>
              <a:spcAft>
                <a:spcPts val="0"/>
              </a:spcAft>
              <a:buSzPts val="3900"/>
              <a:buChar char="■"/>
              <a:defRPr/>
            </a:lvl3pPr>
            <a:lvl4pPr marL="1828892" lvl="3" indent="-476274" algn="ctr">
              <a:spcBef>
                <a:spcPts val="0"/>
              </a:spcBef>
              <a:spcAft>
                <a:spcPts val="0"/>
              </a:spcAft>
              <a:buSzPts val="3900"/>
              <a:buChar char="●"/>
              <a:defRPr/>
            </a:lvl4pPr>
            <a:lvl5pPr marL="2286114" lvl="4" indent="-476274" algn="ctr">
              <a:spcBef>
                <a:spcPts val="0"/>
              </a:spcBef>
              <a:spcAft>
                <a:spcPts val="0"/>
              </a:spcAft>
              <a:buSzPts val="3900"/>
              <a:buChar char="○"/>
              <a:defRPr/>
            </a:lvl5pPr>
            <a:lvl6pPr marL="2743337" lvl="5" indent="-476274" algn="ctr">
              <a:spcBef>
                <a:spcPts val="0"/>
              </a:spcBef>
              <a:spcAft>
                <a:spcPts val="0"/>
              </a:spcAft>
              <a:buSzPts val="3900"/>
              <a:buChar char="■"/>
              <a:defRPr/>
            </a:lvl6pPr>
            <a:lvl7pPr marL="3200560" lvl="6" indent="-476274" algn="ctr">
              <a:spcBef>
                <a:spcPts val="0"/>
              </a:spcBef>
              <a:spcAft>
                <a:spcPts val="0"/>
              </a:spcAft>
              <a:buSzPts val="3900"/>
              <a:buChar char="●"/>
              <a:defRPr/>
            </a:lvl7pPr>
            <a:lvl8pPr marL="3657783" lvl="7" indent="-476274" algn="ctr">
              <a:spcBef>
                <a:spcPts val="0"/>
              </a:spcBef>
              <a:spcAft>
                <a:spcPts val="0"/>
              </a:spcAft>
              <a:buSzPts val="3900"/>
              <a:buChar char="○"/>
              <a:defRPr/>
            </a:lvl8pPr>
            <a:lvl9pPr marL="4115006" lvl="8" indent="-476274" algn="ctr">
              <a:spcBef>
                <a:spcPts val="0"/>
              </a:spcBef>
              <a:spcAft>
                <a:spcPts val="0"/>
              </a:spcAft>
              <a:buSzPts val="3900"/>
              <a:buChar char="■"/>
              <a:defRPr/>
            </a:lvl9pPr>
          </a:lstStyle>
          <a:p>
            <a:endParaRPr/>
          </a:p>
        </p:txBody>
      </p:sp>
      <p:sp>
        <p:nvSpPr>
          <p:cNvPr id="80" name="Google Shape;80;p12"/>
          <p:cNvSpPr txBox="1">
            <a:spLocks noGrp="1"/>
          </p:cNvSpPr>
          <p:nvPr>
            <p:ph type="sldNum" idx="12"/>
          </p:nvPr>
        </p:nvSpPr>
        <p:spPr>
          <a:xfrm>
            <a:off x="28464390" y="15666450"/>
            <a:ext cx="1843632" cy="1322400"/>
          </a:xfrm>
          <a:prstGeom prst="rect">
            <a:avLst/>
          </a:prstGeom>
        </p:spPr>
        <p:txBody>
          <a:bodyPr spcFirstLastPara="1" wrap="square" lIns="255950" tIns="255950" rIns="255950" bIns="2559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1" name="Google Shape;81;p12"/>
          <p:cNvSpPr/>
          <p:nvPr/>
        </p:nvSpPr>
        <p:spPr>
          <a:xfrm>
            <a:off x="-3084304" y="-2338062"/>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12"/>
          <p:cNvSpPr/>
          <p:nvPr/>
        </p:nvSpPr>
        <p:spPr>
          <a:xfrm rot="10800000">
            <a:off x="27717911" y="15031038"/>
            <a:ext cx="6151706" cy="4613700"/>
          </a:xfrm>
          <a:prstGeom prst="pie">
            <a:avLst>
              <a:gd name="adj1" fmla="val 0"/>
              <a:gd name="adj2" fmla="val 54279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7199" y="1541239"/>
            <a:ext cx="28626093" cy="1923900"/>
          </a:xfrm>
          <a:prstGeom prst="rect">
            <a:avLst/>
          </a:prstGeom>
          <a:noFill/>
          <a:ln>
            <a:noFill/>
          </a:ln>
        </p:spPr>
        <p:txBody>
          <a:bodyPr spcFirstLastPara="1" wrap="square" lIns="255950" tIns="255950" rIns="255950" bIns="255950" anchor="t" anchorCtr="0">
            <a:normAutofit/>
          </a:bodyPr>
          <a:lstStyle>
            <a:lvl1pPr lvl="0">
              <a:spcBef>
                <a:spcPts val="0"/>
              </a:spcBef>
              <a:spcAft>
                <a:spcPts val="0"/>
              </a:spcAft>
              <a:buClr>
                <a:schemeClr val="dk1"/>
              </a:buClr>
              <a:buSzPts val="7800"/>
              <a:buFont typeface="Antic Didone"/>
              <a:buNone/>
              <a:defRPr sz="7800">
                <a:solidFill>
                  <a:schemeClr val="dk1"/>
                </a:solidFill>
                <a:latin typeface="Antic Didone"/>
                <a:ea typeface="Antic Didone"/>
                <a:cs typeface="Antic Didone"/>
                <a:sym typeface="Antic Didone"/>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047199" y="3871832"/>
            <a:ext cx="28626093" cy="11477700"/>
          </a:xfrm>
          <a:prstGeom prst="rect">
            <a:avLst/>
          </a:prstGeom>
          <a:noFill/>
          <a:ln>
            <a:noFill/>
          </a:ln>
        </p:spPr>
        <p:txBody>
          <a:bodyPr spcFirstLastPara="1" wrap="square" lIns="255950" tIns="255950" rIns="255950" bIns="255950" anchor="t" anchorCtr="0">
            <a:normAutofit/>
          </a:bodyPr>
          <a:lstStyle>
            <a:lvl1pPr marL="457200" lvl="0" indent="-546100">
              <a:lnSpc>
                <a:spcPct val="115000"/>
              </a:lnSpc>
              <a:spcBef>
                <a:spcPts val="0"/>
              </a:spcBef>
              <a:spcAft>
                <a:spcPts val="0"/>
              </a:spcAft>
              <a:buClr>
                <a:schemeClr val="dk1"/>
              </a:buClr>
              <a:buSzPts val="5000"/>
              <a:buFont typeface="Montserrat"/>
              <a:buChar char="●"/>
              <a:defRPr sz="5000">
                <a:solidFill>
                  <a:schemeClr val="dk1"/>
                </a:solidFill>
                <a:latin typeface="Montserrat"/>
                <a:ea typeface="Montserrat"/>
                <a:cs typeface="Montserrat"/>
                <a:sym typeface="Montserrat"/>
              </a:defRPr>
            </a:lvl1pPr>
            <a:lvl2pPr marL="914400" lvl="1"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2pPr>
            <a:lvl3pPr marL="1371600" lvl="2"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3pPr>
            <a:lvl4pPr marL="1828800" lvl="3"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4pPr>
            <a:lvl5pPr marL="2286000" lvl="4"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5pPr>
            <a:lvl6pPr marL="2743200" lvl="5"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6pPr>
            <a:lvl7pPr marL="3200400" lvl="6"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7pPr>
            <a:lvl8pPr marL="3657600" lvl="7"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8pPr>
            <a:lvl9pPr marL="4114800" lvl="8" indent="-476250">
              <a:lnSpc>
                <a:spcPct val="115000"/>
              </a:lnSpc>
              <a:spcBef>
                <a:spcPts val="0"/>
              </a:spcBef>
              <a:spcAft>
                <a:spcPts val="0"/>
              </a:spcAft>
              <a:buClr>
                <a:schemeClr val="dk1"/>
              </a:buClr>
              <a:buSzPts val="3900"/>
              <a:buFont typeface="Montserrat"/>
              <a:buChar char="■"/>
              <a:defRPr sz="3900">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28464390" y="15666450"/>
            <a:ext cx="1843632" cy="1322400"/>
          </a:xfrm>
          <a:prstGeom prst="rect">
            <a:avLst/>
          </a:prstGeom>
          <a:noFill/>
          <a:ln>
            <a:noFill/>
          </a:ln>
        </p:spPr>
        <p:txBody>
          <a:bodyPr spcFirstLastPara="1" wrap="square" lIns="255950" tIns="255950" rIns="255950" bIns="255950" anchor="ctr" anchorCtr="0">
            <a:normAutofit/>
          </a:bodyPr>
          <a:lstStyle>
            <a:lvl1pPr lvl="0" algn="r">
              <a:buNone/>
              <a:defRPr sz="2801">
                <a:solidFill>
                  <a:schemeClr val="dk2"/>
                </a:solidFill>
              </a:defRPr>
            </a:lvl1pPr>
            <a:lvl2pPr lvl="1" algn="r">
              <a:buNone/>
              <a:defRPr sz="2801">
                <a:solidFill>
                  <a:schemeClr val="dk2"/>
                </a:solidFill>
              </a:defRPr>
            </a:lvl2pPr>
            <a:lvl3pPr lvl="2" algn="r">
              <a:buNone/>
              <a:defRPr sz="2801">
                <a:solidFill>
                  <a:schemeClr val="dk2"/>
                </a:solidFill>
              </a:defRPr>
            </a:lvl3pPr>
            <a:lvl4pPr lvl="3" algn="r">
              <a:buNone/>
              <a:defRPr sz="2801">
                <a:solidFill>
                  <a:schemeClr val="dk2"/>
                </a:solidFill>
              </a:defRPr>
            </a:lvl4pPr>
            <a:lvl5pPr lvl="4" algn="r">
              <a:buNone/>
              <a:defRPr sz="2801">
                <a:solidFill>
                  <a:schemeClr val="dk2"/>
                </a:solidFill>
              </a:defRPr>
            </a:lvl5pPr>
            <a:lvl6pPr lvl="5" algn="r">
              <a:buNone/>
              <a:defRPr sz="2801">
                <a:solidFill>
                  <a:schemeClr val="dk2"/>
                </a:solidFill>
              </a:defRPr>
            </a:lvl6pPr>
            <a:lvl7pPr lvl="6" algn="r">
              <a:buNone/>
              <a:defRPr sz="2801">
                <a:solidFill>
                  <a:schemeClr val="dk2"/>
                </a:solidFill>
              </a:defRPr>
            </a:lvl7pPr>
            <a:lvl8pPr lvl="7" algn="r">
              <a:buNone/>
              <a:defRPr sz="2801">
                <a:solidFill>
                  <a:schemeClr val="dk2"/>
                </a:solidFill>
              </a:defRPr>
            </a:lvl8pPr>
            <a:lvl9pPr lvl="8" algn="r">
              <a:buNone/>
              <a:defRPr sz="2801">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3.svg"/><Relationship Id="rId4" Type="http://schemas.openxmlformats.org/officeDocument/2006/relationships/image" Target="../media/image41.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statista.com/statistics/934377/professional-services-worldwide-employee-attrition-by-reg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33" name="Rectangle 32">
            <a:extLst>
              <a:ext uri="{FF2B5EF4-FFF2-40B4-BE49-F238E27FC236}">
                <a16:creationId xmlns:a16="http://schemas.microsoft.com/office/drawing/2014/main" id="{B8F2334F-2FE1-86E3-816A-A26171667A06}"/>
              </a:ext>
            </a:extLst>
          </p:cNvPr>
          <p:cNvSpPr/>
          <p:nvPr/>
        </p:nvSpPr>
        <p:spPr>
          <a:xfrm>
            <a:off x="-1" y="2833042"/>
            <a:ext cx="30719713" cy="3102574"/>
          </a:xfrm>
          <a:prstGeom prst="rect">
            <a:avLst/>
          </a:prstGeom>
          <a:solidFill>
            <a:srgbClr val="BAC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FAF82FE-E633-296B-6C5D-A601ED0460D0}"/>
              </a:ext>
            </a:extLst>
          </p:cNvPr>
          <p:cNvSpPr/>
          <p:nvPr/>
        </p:nvSpPr>
        <p:spPr>
          <a:xfrm>
            <a:off x="-1" y="8244981"/>
            <a:ext cx="30719713" cy="5382528"/>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Google Shape;96;p16"/>
          <p:cNvSpPr txBox="1">
            <a:spLocks noGrp="1"/>
          </p:cNvSpPr>
          <p:nvPr>
            <p:ph type="ctrTitle"/>
          </p:nvPr>
        </p:nvSpPr>
        <p:spPr>
          <a:xfrm>
            <a:off x="4960302" y="2714305"/>
            <a:ext cx="21008340" cy="5132199"/>
          </a:xfrm>
          <a:prstGeom prst="rect">
            <a:avLst/>
          </a:prstGeom>
        </p:spPr>
        <p:txBody>
          <a:bodyPr spcFirstLastPara="1" wrap="square" lIns="255950" tIns="255950" rIns="255950" bIns="255950" anchor="ctr" anchorCtr="0">
            <a:noAutofit/>
          </a:bodyPr>
          <a:lstStyle/>
          <a:p>
            <a:r>
              <a:rPr lang="en-GB" sz="11501" b="1" dirty="0">
                <a:latin typeface="Roboto" panose="02000000000000000000" pitchFamily="2" charset="0"/>
                <a:ea typeface="Roboto" panose="02000000000000000000" pitchFamily="2" charset="0"/>
                <a:cs typeface="Roboto" panose="02000000000000000000" pitchFamily="2" charset="0"/>
              </a:rPr>
              <a:t>Curbing Employee Attrition</a:t>
            </a:r>
            <a:br>
              <a:rPr lang="en-GB" sz="11501" dirty="0"/>
            </a:br>
            <a:r>
              <a:rPr lang="en-GB" sz="8801" dirty="0"/>
              <a:t> </a:t>
            </a:r>
            <a:br>
              <a:rPr lang="en-GB" sz="5400" dirty="0"/>
            </a:br>
            <a:r>
              <a:rPr lang="en-GB" sz="5400" dirty="0">
                <a:latin typeface="Montserrat Light"/>
                <a:sym typeface="Arial"/>
              </a:rPr>
              <a:t>UNLOCKING </a:t>
            </a:r>
            <a:r>
              <a:rPr lang="en-GB" sz="5400" dirty="0">
                <a:latin typeface="Montserrat Light" panose="00000400000000000000" pitchFamily="2" charset="0"/>
                <a:sym typeface="Arial"/>
              </a:rPr>
              <a:t>INSIGHTS</a:t>
            </a:r>
            <a:r>
              <a:rPr lang="en-GB" sz="5400" dirty="0">
                <a:latin typeface="Montserrat Light"/>
                <a:sym typeface="Arial"/>
              </a:rPr>
              <a:t> TO RETAIN TOP TALENT</a:t>
            </a:r>
            <a:br>
              <a:rPr lang="en-GB" sz="800" b="1" dirty="0">
                <a:solidFill>
                  <a:srgbClr val="385623"/>
                </a:solidFill>
                <a:latin typeface="Arial"/>
                <a:cs typeface="Arial"/>
                <a:sym typeface="Arial"/>
              </a:rPr>
            </a:br>
            <a:endParaRPr lang="en-GB" sz="5400" dirty="0">
              <a:latin typeface="Montserrat Light"/>
              <a:ea typeface="Montserrat Light"/>
              <a:cs typeface="Montserrat Light"/>
              <a:sym typeface="Montserrat Light"/>
            </a:endParaRPr>
          </a:p>
        </p:txBody>
      </p:sp>
      <p:cxnSp>
        <p:nvCxnSpPr>
          <p:cNvPr id="98" name="Google Shape;98;p16"/>
          <p:cNvCxnSpPr/>
          <p:nvPr/>
        </p:nvCxnSpPr>
        <p:spPr>
          <a:xfrm>
            <a:off x="7157563" y="7279701"/>
            <a:ext cx="16405200" cy="0"/>
          </a:xfrm>
          <a:prstGeom prst="straightConnector1">
            <a:avLst/>
          </a:prstGeom>
          <a:noFill/>
          <a:ln w="9525" cap="flat" cmpd="sng">
            <a:solidFill>
              <a:schemeClr val="dk1"/>
            </a:solidFill>
            <a:prstDash val="solid"/>
            <a:round/>
            <a:headEnd type="none" w="med" len="med"/>
            <a:tailEnd type="none" w="med" len="med"/>
          </a:ln>
        </p:spPr>
      </p:cxnSp>
      <p:cxnSp>
        <p:nvCxnSpPr>
          <p:cNvPr id="99" name="Google Shape;99;p16"/>
          <p:cNvCxnSpPr/>
          <p:nvPr/>
        </p:nvCxnSpPr>
        <p:spPr>
          <a:xfrm>
            <a:off x="7718263" y="7432101"/>
            <a:ext cx="15283800" cy="0"/>
          </a:xfrm>
          <a:prstGeom prst="straightConnector1">
            <a:avLst/>
          </a:prstGeom>
          <a:noFill/>
          <a:ln w="9525" cap="flat" cmpd="sng">
            <a:solidFill>
              <a:schemeClr val="dk1"/>
            </a:solidFill>
            <a:prstDash val="solid"/>
            <a:round/>
            <a:headEnd type="none" w="med" len="med"/>
            <a:tailEnd type="none" w="med" len="med"/>
          </a:ln>
        </p:spPr>
      </p:cxnSp>
      <p:cxnSp>
        <p:nvCxnSpPr>
          <p:cNvPr id="13" name="Straight Connector 12">
            <a:extLst>
              <a:ext uri="{FF2B5EF4-FFF2-40B4-BE49-F238E27FC236}">
                <a16:creationId xmlns:a16="http://schemas.microsoft.com/office/drawing/2014/main" id="{DF9AB7CD-B0FB-67FB-EB89-35EF56B02C14}"/>
              </a:ext>
            </a:extLst>
          </p:cNvPr>
          <p:cNvCxnSpPr>
            <a:cxnSpLocks/>
          </p:cNvCxnSpPr>
          <p:nvPr/>
        </p:nvCxnSpPr>
        <p:spPr>
          <a:xfrm>
            <a:off x="674052" y="2748013"/>
            <a:ext cx="0" cy="13078664"/>
          </a:xfrm>
          <a:prstGeom prst="line">
            <a:avLst/>
          </a:prstGeom>
          <a:ln>
            <a:solidFill>
              <a:srgbClr val="28446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405A3D-B66A-957B-11CE-24F315289BFF}"/>
              </a:ext>
            </a:extLst>
          </p:cNvPr>
          <p:cNvCxnSpPr>
            <a:cxnSpLocks/>
          </p:cNvCxnSpPr>
          <p:nvPr/>
        </p:nvCxnSpPr>
        <p:spPr>
          <a:xfrm>
            <a:off x="30043498" y="2833042"/>
            <a:ext cx="0" cy="12244233"/>
          </a:xfrm>
          <a:prstGeom prst="line">
            <a:avLst/>
          </a:prstGeom>
          <a:ln>
            <a:solidFill>
              <a:srgbClr val="284463"/>
            </a:solidFill>
          </a:ln>
        </p:spPr>
        <p:style>
          <a:lnRef idx="1">
            <a:schemeClr val="accent1"/>
          </a:lnRef>
          <a:fillRef idx="0">
            <a:schemeClr val="accent1"/>
          </a:fillRef>
          <a:effectRef idx="0">
            <a:schemeClr val="accent1"/>
          </a:effectRef>
          <a:fontRef idx="minor">
            <a:schemeClr val="tx1"/>
          </a:fontRef>
        </p:style>
      </p:cxnSp>
      <p:pic>
        <p:nvPicPr>
          <p:cNvPr id="18" name="Picture 2" descr="Stop Employee Turnover">
            <a:extLst>
              <a:ext uri="{FF2B5EF4-FFF2-40B4-BE49-F238E27FC236}">
                <a16:creationId xmlns:a16="http://schemas.microsoft.com/office/drawing/2014/main" id="{3F444E97-B22A-B1BC-BE80-7EEF481C32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5469" l="7891" r="91953">
                        <a14:foregroundMark x1="13594" y1="21250" x2="11406" y2="33750"/>
                        <a14:foregroundMark x1="11406" y1="33750" x2="14453" y2="64219"/>
                        <a14:foregroundMark x1="14453" y1="64219" x2="10209" y2="91196"/>
                        <a14:foregroundMark x1="46172" y1="13125" x2="46172" y2="13125"/>
                        <a14:foregroundMark x1="45391" y1="13125" x2="47344" y2="14063"/>
                        <a14:foregroundMark x1="60703" y1="17656" x2="59551" y2="28604"/>
                        <a14:foregroundMark x1="69141" y1="18125" x2="67458" y2="28955"/>
                        <a14:foregroundMark x1="87969" y1="34688" x2="88906" y2="39688"/>
                        <a14:foregroundMark x1="91250" y1="49531" x2="90703" y2="46406"/>
                        <a14:foregroundMark x1="55508" y1="89141" x2="56099" y2="89042"/>
                        <a14:foregroundMark x1="50627" y1="89957" x2="50999" y2="89895"/>
                        <a14:foregroundMark x1="49827" y1="90091" x2="50608" y2="89960"/>
                        <a14:foregroundMark x1="45000" y1="12969" x2="47250" y2="16411"/>
                        <a14:foregroundMark x1="45142" y1="16584" x2="44375" y2="14063"/>
                        <a14:foregroundMark x1="44297" y1="15156" x2="45138" y2="16590"/>
                        <a14:foregroundMark x1="48272" y1="16102" x2="48672" y2="15156"/>
                        <a14:foregroundMark x1="44063" y1="15781" x2="44900" y2="16936"/>
                        <a14:foregroundMark x1="44738" y1="17172" x2="43984" y2="16250"/>
                        <a14:foregroundMark x1="43984" y1="16250" x2="44141" y2="14688"/>
                        <a14:foregroundMark x1="44141" y1="15937" x2="44933" y2="16888"/>
                        <a14:foregroundMark x1="44660" y1="17285" x2="44453" y2="17031"/>
                        <a14:foregroundMark x1="44219" y1="16719" x2="44219" y2="17656"/>
                        <a14:foregroundMark x1="45781" y1="12344" x2="44453" y2="17344"/>
                        <a14:foregroundMark x1="28776" y1="90466" x2="28984" y2="89219"/>
                        <a14:foregroundMark x1="70156" y1="91719" x2="70078" y2="90625"/>
                        <a14:foregroundMark x1="61172" y1="92031" x2="61172" y2="91094"/>
                        <a14:foregroundMark x1="44609" y1="17813" x2="48281" y2="16875"/>
                        <a14:foregroundMark x1="48281" y1="16875" x2="48516" y2="15625"/>
                        <a14:foregroundMark x1="45859" y1="18125" x2="48359" y2="16563"/>
                        <a14:foregroundMark x1="48281" y1="16875" x2="45234" y2="18594"/>
                        <a14:foregroundMark x1="45234" y1="18594" x2="47344" y2="18125"/>
                        <a14:foregroundMark x1="45938" y1="18594" x2="47344" y2="18750"/>
                        <a14:foregroundMark x1="47500" y1="17969" x2="45156" y2="18594"/>
                        <a14:foregroundMark x1="43984" y1="16563" x2="46875" y2="18438"/>
                        <a14:foregroundMark x1="47451" y1="53627" x2="51016" y2="51250"/>
                        <a14:foregroundMark x1="52734" y1="51719" x2="48828" y2="56094"/>
                        <a14:foregroundMark x1="48566" y1="54571" x2="48047" y2="51563"/>
                        <a14:foregroundMark x1="48828" y1="56094" x2="48706" y2="55388"/>
                        <a14:foregroundMark x1="48125" y1="51406" x2="48125" y2="51406"/>
                        <a14:foregroundMark x1="45625" y1="19375" x2="47344" y2="19063"/>
                        <a14:foregroundMark x1="12578" y1="58125" x2="12578" y2="58125"/>
                        <a14:foregroundMark x1="12422" y1="58594" x2="12422" y2="58594"/>
                        <a14:foregroundMark x1="12422" y1="58594" x2="12500" y2="57344"/>
                        <a14:foregroundMark x1="12656" y1="58438" x2="12500" y2="57344"/>
                        <a14:foregroundMark x1="12578" y1="58125" x2="12422" y2="58125"/>
                        <a14:backgroundMark x1="16172" y1="25313" x2="19063" y2="33594"/>
                        <a14:backgroundMark x1="19063" y1="33594" x2="23672" y2="27969"/>
                        <a14:backgroundMark x1="23672" y1="27969" x2="28203" y2="35938"/>
                        <a14:backgroundMark x1="28203" y1="35938" x2="22969" y2="65625"/>
                        <a14:backgroundMark x1="22969" y1="65625" x2="23438" y2="73750"/>
                        <a14:backgroundMark x1="23438" y1="73750" x2="20313" y2="82031"/>
                        <a14:backgroundMark x1="20313" y1="82031" x2="23047" y2="89063"/>
                        <a14:backgroundMark x1="23047" y1="89063" x2="22344" y2="90469"/>
                        <a14:backgroundMark x1="14141" y1="29844" x2="13906" y2="30156"/>
                        <a14:backgroundMark x1="13203" y1="86094" x2="14766" y2="77813"/>
                        <a14:backgroundMark x1="15781" y1="71719" x2="15781" y2="71719"/>
                        <a14:backgroundMark x1="42031" y1="21719" x2="45000" y2="26563"/>
                        <a14:backgroundMark x1="45000" y1="26563" x2="52109" y2="21719"/>
                        <a14:backgroundMark x1="52109" y1="21719" x2="53281" y2="16406"/>
                        <a14:backgroundMark x1="48684" y1="17918" x2="49531" y2="16875"/>
                        <a14:backgroundMark x1="47925" y1="20240" x2="47969" y2="20938"/>
                        <a14:backgroundMark x1="48281" y1="20781" x2="46931" y2="20436"/>
                        <a14:backgroundMark x1="44922" y1="35938" x2="50391" y2="28125"/>
                        <a14:backgroundMark x1="51563" y1="37188" x2="62422" y2="42656"/>
                        <a14:backgroundMark x1="68359" y1="32500" x2="72813" y2="55156"/>
                        <a14:backgroundMark x1="72813" y1="55156" x2="72031" y2="71250"/>
                        <a14:backgroundMark x1="65938" y1="64375" x2="65625" y2="86094"/>
                        <a14:backgroundMark x1="52422" y1="79531" x2="56172" y2="77500"/>
                        <a14:backgroundMark x1="56172" y1="77500" x2="60469" y2="67031"/>
                        <a14:backgroundMark x1="60469" y1="67031" x2="61328" y2="62500"/>
                        <a14:backgroundMark x1="51016" y1="89844" x2="53828" y2="89844"/>
                        <a14:backgroundMark x1="58984" y1="89844" x2="58672" y2="90156"/>
                        <a14:backgroundMark x1="59922" y1="89531" x2="57734" y2="91406"/>
                        <a14:backgroundMark x1="53281" y1="92031" x2="50625" y2="91875"/>
                        <a14:backgroundMark x1="48047" y1="91094" x2="43984" y2="90000"/>
                        <a14:backgroundMark x1="43984" y1="90000" x2="45938" y2="89688"/>
                        <a14:backgroundMark x1="43750" y1="85469" x2="40469" y2="79688"/>
                        <a14:backgroundMark x1="40469" y1="79688" x2="38203" y2="70469"/>
                        <a14:backgroundMark x1="38203" y1="70469" x2="45547" y2="65156"/>
                        <a14:backgroundMark x1="33516" y1="64219" x2="33203" y2="85156"/>
                        <a14:backgroundMark x1="33203" y1="85156" x2="31875" y2="91406"/>
                        <a14:backgroundMark x1="35078" y1="89531" x2="29534" y2="91669"/>
                        <a14:backgroundMark x1="30469" y1="88750" x2="30859" y2="82188"/>
                        <a14:backgroundMark x1="35078" y1="82031" x2="36953" y2="91719"/>
                        <a14:backgroundMark x1="36953" y1="91719" x2="36953" y2="91719"/>
                        <a14:backgroundMark x1="39688" y1="84531" x2="42266" y2="86250"/>
                        <a14:backgroundMark x1="40313" y1="91563" x2="38750" y2="85781"/>
                        <a14:backgroundMark x1="38672" y1="84844" x2="38125" y2="88438"/>
                        <a14:backgroundMark x1="6563" y1="97813" x2="25703" y2="99219"/>
                        <a14:backgroundMark x1="25703" y1="99219" x2="32031" y2="97500"/>
                        <a14:backgroundMark x1="28594" y1="96094" x2="20859" y2="94844"/>
                        <a14:backgroundMark x1="27958" y1="95230" x2="30344" y2="92111"/>
                        <a14:backgroundMark x1="27656" y1="95625" x2="27955" y2="95234"/>
                        <a14:backgroundMark x1="30078" y1="85313" x2="30078" y2="87031"/>
                        <a14:backgroundMark x1="34375" y1="84844" x2="33828" y2="87344"/>
                        <a14:backgroundMark x1="33672" y1="62344" x2="33672" y2="62344"/>
                        <a14:backgroundMark x1="33281" y1="62344" x2="32813" y2="62500"/>
                        <a14:backgroundMark x1="37422" y1="53750" x2="37422" y2="53750"/>
                        <a14:backgroundMark x1="37109" y1="55313" x2="40781" y2="55156"/>
                        <a14:backgroundMark x1="40781" y1="55156" x2="40781" y2="55156"/>
                        <a14:backgroundMark x1="45554" y1="55325" x2="44766" y2="55469"/>
                        <a14:backgroundMark x1="43125" y1="53906" x2="43125" y2="53906"/>
                        <a14:backgroundMark x1="59922" y1="44688" x2="60859" y2="53906"/>
                        <a14:backgroundMark x1="60859" y1="53906" x2="63672" y2="45313"/>
                        <a14:backgroundMark x1="63672" y1="45313" x2="63672" y2="38906"/>
                        <a14:backgroundMark x1="32969" y1="61406" x2="33672" y2="61094"/>
                        <a14:backgroundMark x1="36016" y1="61406" x2="36406" y2="62500"/>
                        <a14:backgroundMark x1="42188" y1="89219" x2="42578" y2="92813"/>
                        <a14:backgroundMark x1="31016" y1="85625" x2="31016" y2="85625"/>
                        <a14:backgroundMark x1="29297" y1="92188" x2="29297" y2="91719"/>
                        <a14:backgroundMark x1="29297" y1="91563" x2="29219" y2="92500"/>
                        <a14:backgroundMark x1="64063" y1="82656" x2="64063" y2="90469"/>
                        <a14:backgroundMark x1="64063" y1="90469" x2="67422" y2="84063"/>
                        <a14:backgroundMark x1="67422" y1="84063" x2="67266" y2="82656"/>
                        <a14:backgroundMark x1="69060" y1="90156" x2="67266" y2="81875"/>
                        <a14:backgroundMark x1="69297" y1="91250" x2="69128" y2="90469"/>
                        <a14:backgroundMark x1="67266" y1="81875" x2="67266" y2="81875"/>
                        <a14:backgroundMark x1="67266" y1="85469" x2="64922" y2="98438"/>
                        <a14:backgroundMark x1="64922" y1="98438" x2="64922" y2="98438"/>
                        <a14:backgroundMark x1="62500" y1="95000" x2="64063" y2="86250"/>
                        <a14:backgroundMark x1="61176" y1="92058" x2="60859" y2="93594"/>
                        <a14:backgroundMark x1="62344" y1="86406" x2="61261" y2="91650"/>
                        <a14:backgroundMark x1="60859" y1="93594" x2="60938" y2="93750"/>
                        <a14:backgroundMark x1="59453" y1="89375" x2="60703" y2="88438"/>
                        <a14:backgroundMark x1="54141" y1="89375" x2="54609" y2="92031"/>
                        <a14:backgroundMark x1="57891" y1="87656" x2="57344" y2="92969"/>
                        <a14:backgroundMark x1="59922" y1="87031" x2="59062" y2="92656"/>
                        <a14:backgroundMark x1="56328" y1="88906" x2="56328" y2="88906"/>
                        <a14:backgroundMark x1="56094" y1="89063" x2="57031" y2="88750"/>
                        <a14:backgroundMark x1="54922" y1="91250" x2="55391" y2="92656"/>
                        <a14:backgroundMark x1="44453" y1="91094" x2="44375" y2="92344"/>
                        <a14:backgroundMark x1="48125" y1="89219" x2="48750" y2="91719"/>
                        <a14:backgroundMark x1="50625" y1="90469" x2="50547" y2="91875"/>
                        <a14:backgroundMark x1="50859" y1="90313" x2="50859" y2="89375"/>
                        <a14:backgroundMark x1="50547" y1="90313" x2="50547" y2="90313"/>
                        <a14:backgroundMark x1="50781" y1="90781" x2="50703" y2="90469"/>
                        <a14:backgroundMark x1="59375" y1="57344" x2="60469" y2="56875"/>
                        <a14:backgroundMark x1="59062" y1="57656" x2="60469" y2="57188"/>
                        <a14:backgroundMark x1="68672" y1="62344" x2="70625" y2="71094"/>
                        <a14:backgroundMark x1="70625" y1="71094" x2="75313" y2="73438"/>
                        <a14:backgroundMark x1="75313" y1="73438" x2="75000" y2="81406"/>
                        <a14:backgroundMark x1="75000" y1="81406" x2="72656" y2="86250"/>
                        <a14:backgroundMark x1="72656" y1="86250" x2="72578" y2="75781"/>
                        <a14:backgroundMark x1="72578" y1="75781" x2="73438" y2="74688"/>
                        <a14:backgroundMark x1="78828" y1="91094" x2="83359" y2="84219"/>
                        <a14:backgroundMark x1="83359" y1="84219" x2="85313" y2="75156"/>
                        <a14:backgroundMark x1="85313" y1="75156" x2="85313" y2="74063"/>
                        <a14:backgroundMark x1="83281" y1="68750" x2="83359" y2="68438"/>
                        <a14:backgroundMark x1="71107" y1="93750" x2="71094" y2="94375"/>
                        <a14:backgroundMark x1="71328" y1="82813" x2="71126" y2="92813"/>
                        <a14:backgroundMark x1="69080" y1="90469" x2="69688" y2="94063"/>
                        <a14:backgroundMark x1="67969" y1="83906" x2="69027" y2="90156"/>
                        <a14:backgroundMark x1="62578" y1="91406" x2="64844" y2="93438"/>
                        <a14:backgroundMark x1="63828" y1="92188" x2="64375" y2="92031"/>
                        <a14:backgroundMark x1="66641" y1="90938" x2="66797" y2="92031"/>
                        <a14:backgroundMark x1="72891" y1="86250" x2="72813" y2="86875"/>
                        <a14:backgroundMark x1="67500" y1="92500" x2="67578" y2="94063"/>
                        <a14:backgroundMark x1="77813" y1="84844" x2="75078" y2="88750"/>
                        <a14:backgroundMark x1="75078" y1="88750" x2="77969" y2="91719"/>
                        <a14:backgroundMark x1="77969" y1="91719" x2="82266" y2="90313"/>
                        <a14:backgroundMark x1="82266" y1="90313" x2="82734" y2="90938"/>
                        <a14:backgroundMark x1="87500" y1="87813" x2="90000" y2="90625"/>
                        <a14:backgroundMark x1="90469" y1="87656" x2="87734" y2="96563"/>
                        <a14:backgroundMark x1="90625" y1="90938" x2="89766" y2="96094"/>
                        <a14:backgroundMark x1="90625" y1="93281" x2="90547" y2="95469"/>
                        <a14:backgroundMark x1="92500" y1="90625" x2="90703" y2="97031"/>
                        <a14:backgroundMark x1="80391" y1="91563" x2="84844" y2="93594"/>
                        <a14:backgroundMark x1="84844" y1="93594" x2="87188" y2="93281"/>
                        <a14:backgroundMark x1="85000" y1="90469" x2="87266" y2="90625"/>
                        <a14:backgroundMark x1="84844" y1="90781" x2="85234" y2="90156"/>
                        <a14:backgroundMark x1="83594" y1="90469" x2="83672" y2="89844"/>
                        <a14:backgroundMark x1="83281" y1="90938" x2="83359" y2="87500"/>
                        <a14:backgroundMark x1="83516" y1="89688" x2="83516" y2="90156"/>
                        <a14:backgroundMark x1="80156" y1="87500" x2="78203" y2="88438"/>
                        <a14:backgroundMark x1="80547" y1="89844" x2="79375" y2="93438"/>
                        <a14:backgroundMark x1="75313" y1="91875" x2="74922" y2="92344"/>
                        <a14:backgroundMark x1="74922" y1="92656" x2="74766" y2="92344"/>
                        <a14:backgroundMark x1="72344" y1="91250" x2="75625" y2="94375"/>
                        <a14:backgroundMark x1="75625" y1="94375" x2="75625" y2="94375"/>
                        <a14:backgroundMark x1="67969" y1="91875" x2="67578" y2="92656"/>
                        <a14:backgroundMark x1="69531" y1="90313" x2="69609" y2="91406"/>
                        <a14:backgroundMark x1="70552" y1="93897" x2="71016" y2="93750"/>
                        <a14:backgroundMark x1="69531" y1="94219" x2="70520" y2="93907"/>
                        <a14:backgroundMark x1="27656" y1="92813" x2="29531" y2="92500"/>
                        <a14:backgroundMark x1="65156" y1="62500" x2="65859" y2="61719"/>
                        <a14:backgroundMark x1="47109" y1="55937" x2="46406" y2="55000"/>
                        <a14:backgroundMark x1="47500" y1="54844" x2="45391" y2="54688"/>
                        <a14:backgroundMark x1="47578" y1="54063" x2="46484" y2="53750"/>
                        <a14:backgroundMark x1="47734" y1="53594" x2="47578" y2="54063"/>
                        <a14:backgroundMark x1="47500" y1="53750" x2="47266" y2="54219"/>
                        <a14:backgroundMark x1="33359" y1="24844" x2="33516" y2="36094"/>
                        <a14:backgroundMark x1="33516" y1="36094" x2="38828" y2="35781"/>
                        <a14:backgroundMark x1="38828" y1="35781" x2="41172" y2="27500"/>
                        <a14:backgroundMark x1="41172" y1="27500" x2="41250" y2="27031"/>
                        <a14:backgroundMark x1="33203" y1="31094" x2="36875" y2="29375"/>
                        <a14:backgroundMark x1="36875" y1="29375" x2="37422" y2="28281"/>
                        <a14:backgroundMark x1="36953" y1="30000" x2="39766" y2="23438"/>
                        <a14:backgroundMark x1="33438" y1="26250" x2="38281" y2="27813"/>
                        <a14:backgroundMark x1="39609" y1="27344" x2="36563" y2="30469"/>
                        <a14:backgroundMark x1="36563" y1="30469" x2="37188" y2="29531"/>
                        <a14:backgroundMark x1="37656" y1="29219" x2="39219" y2="31563"/>
                        <a14:backgroundMark x1="37578" y1="33125" x2="39375" y2="33281"/>
                        <a14:backgroundMark x1="37656" y1="33906" x2="41563" y2="31719"/>
                        <a14:backgroundMark x1="13359" y1="92031" x2="13906" y2="95781"/>
                        <a14:backgroundMark x1="14063" y1="91719" x2="14609" y2="94219"/>
                        <a14:backgroundMark x1="17662" y1="93749" x2="20000" y2="93438"/>
                        <a14:backgroundMark x1="20000" y1="93438" x2="20078" y2="93125"/>
                        <a14:backgroundMark x1="18984" y1="92969" x2="17990" y2="92685"/>
                        <a14:backgroundMark x1="21094" y1="92500" x2="19844" y2="93594"/>
                        <a14:backgroundMark x1="10000" y1="92656" x2="12969" y2="92813"/>
                        <a14:backgroundMark x1="13594" y1="92813" x2="14844" y2="91094"/>
                        <a14:backgroundMark x1="14766" y1="91719" x2="15078" y2="93438"/>
                        <a14:backgroundMark x1="7734" y1="93438" x2="10703" y2="93438"/>
                        <a14:backgroundMark x1="17344" y1="93125" x2="19531" y2="91563"/>
                        <a14:backgroundMark x1="17500" y1="93125" x2="16094" y2="93281"/>
                        <a14:backgroundMark x1="59062" y1="30938" x2="59062" y2="30938"/>
                        <a14:backgroundMark x1="59688" y1="30938" x2="58359" y2="32344"/>
                        <a14:backgroundMark x1="58203" y1="31563" x2="59375" y2="30625"/>
                        <a14:backgroundMark x1="66797" y1="30625" x2="67266" y2="30625"/>
                        <a14:backgroundMark x1="67891" y1="30938" x2="67266" y2="29844"/>
                        <a14:backgroundMark x1="58750" y1="46563" x2="58750" y2="50156"/>
                        <a14:backgroundMark x1="58672" y1="49688" x2="58516" y2="52969"/>
                        <a14:backgroundMark x1="58906" y1="45781" x2="58750" y2="52656"/>
                        <a14:backgroundMark x1="58750" y1="52656" x2="58750" y2="51719"/>
                        <a14:backgroundMark x1="12344" y1="58594" x2="11953" y2="69375"/>
                        <a14:backgroundMark x1="12188" y1="58125" x2="12344" y2="58125"/>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bwMode="auto">
          <a:xfrm>
            <a:off x="4748909" y="7629193"/>
            <a:ext cx="21008340" cy="9190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F7282F-80BD-BB08-08F8-5B998643CDA3}"/>
              </a:ext>
            </a:extLst>
          </p:cNvPr>
          <p:cNvSpPr txBox="1"/>
          <p:nvPr/>
        </p:nvSpPr>
        <p:spPr>
          <a:xfrm>
            <a:off x="8581671" y="16819279"/>
            <a:ext cx="13556370" cy="923330"/>
          </a:xfrm>
          <a:prstGeom prst="rect">
            <a:avLst/>
          </a:prstGeom>
          <a:noFill/>
        </p:spPr>
        <p:txBody>
          <a:bodyPr wrap="square">
            <a:spAutoFit/>
          </a:bodyPr>
          <a:lstStyle/>
          <a:p>
            <a:r>
              <a:rPr lang="en-GB" sz="1800" dirty="0" err="1">
                <a:solidFill>
                  <a:srgbClr val="284463"/>
                </a:solidFill>
                <a:latin typeface="Montserrat Light" panose="00000400000000000000" pitchFamily="2" charset="0"/>
              </a:rPr>
              <a:t>Andr</a:t>
            </a:r>
            <a:r>
              <a:rPr lang="en-US" sz="1800" dirty="0">
                <a:solidFill>
                  <a:srgbClr val="284463"/>
                </a:solidFill>
                <a:latin typeface="Montserrat Light" panose="00000400000000000000" pitchFamily="2" charset="0"/>
              </a:rPr>
              <a:t>é Oliveira – 2022156 ●</a:t>
            </a:r>
            <a:r>
              <a:rPr lang="en-GB" sz="1800" dirty="0">
                <a:solidFill>
                  <a:srgbClr val="284463"/>
                </a:solidFill>
                <a:latin typeface="Montserrat Light" panose="00000400000000000000" pitchFamily="2" charset="0"/>
              </a:rPr>
              <a:t> Diogo Fernandes</a:t>
            </a:r>
            <a:r>
              <a:rPr lang="en-US" sz="1800" dirty="0">
                <a:solidFill>
                  <a:srgbClr val="284463"/>
                </a:solidFill>
                <a:latin typeface="Montserrat Light" panose="00000400000000000000" pitchFamily="2" charset="0"/>
              </a:rPr>
              <a:t> – 20220507 ● Diogo Ribeiro Santos – 20222152 ● Gonçalo Matos - 20221194 </a:t>
            </a:r>
            <a:r>
              <a:rPr lang="en-GB" sz="1800" dirty="0">
                <a:solidFill>
                  <a:srgbClr val="284463"/>
                </a:solidFill>
                <a:latin typeface="Montserrat Light" panose="00000400000000000000" pitchFamily="2" charset="0"/>
              </a:rPr>
              <a:t> </a:t>
            </a:r>
          </a:p>
          <a:p>
            <a:endParaRPr lang="en-GB" sz="1800" dirty="0">
              <a:solidFill>
                <a:srgbClr val="284463"/>
              </a:solidFill>
              <a:latin typeface="Montserrat Light" panose="00000400000000000000" pitchFamily="2" charset="0"/>
            </a:endParaRPr>
          </a:p>
          <a:p>
            <a:endParaRPr lang="en-GB" sz="1800" dirty="0">
              <a:solidFill>
                <a:srgbClr val="284463"/>
              </a:solidFill>
              <a:latin typeface="Montserrat Light" panose="000004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5" name="Rectangle 14">
            <a:extLst>
              <a:ext uri="{FF2B5EF4-FFF2-40B4-BE49-F238E27FC236}">
                <a16:creationId xmlns:a16="http://schemas.microsoft.com/office/drawing/2014/main" id="{909ADC97-FB70-E612-9FD4-792D70D8F664}"/>
              </a:ext>
            </a:extLst>
          </p:cNvPr>
          <p:cNvSpPr/>
          <p:nvPr/>
        </p:nvSpPr>
        <p:spPr>
          <a:xfrm>
            <a:off x="23527748" y="14974663"/>
            <a:ext cx="2847642" cy="179413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5DE1DC56-096E-C0F0-0CB3-2B447A6D4D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6220" t="29616" r="50000" b="7829"/>
          <a:stretch/>
        </p:blipFill>
        <p:spPr>
          <a:xfrm>
            <a:off x="-83166" y="10171911"/>
            <a:ext cx="4129069" cy="7646309"/>
          </a:xfrm>
          <a:prstGeom prst="rect">
            <a:avLst/>
          </a:prstGeom>
        </p:spPr>
      </p:pic>
      <p:sp>
        <p:nvSpPr>
          <p:cNvPr id="13" name="Google Shape;373;p21">
            <a:extLst>
              <a:ext uri="{FF2B5EF4-FFF2-40B4-BE49-F238E27FC236}">
                <a16:creationId xmlns:a16="http://schemas.microsoft.com/office/drawing/2014/main" id="{48AD9014-9AEB-8D85-7CD9-2194CC6C221A}"/>
              </a:ext>
            </a:extLst>
          </p:cNvPr>
          <p:cNvSpPr txBox="1">
            <a:spLocks noGrp="1"/>
          </p:cNvSpPr>
          <p:nvPr>
            <p:ph type="body" idx="1"/>
          </p:nvPr>
        </p:nvSpPr>
        <p:spPr>
          <a:xfrm>
            <a:off x="16393883" y="4218419"/>
            <a:ext cx="13140407" cy="14046354"/>
          </a:xfrm>
          <a:prstGeom prst="rect">
            <a:avLst/>
          </a:prstGeom>
        </p:spPr>
        <p:txBody>
          <a:bodyPr spcFirstLastPara="1" wrap="square" lIns="255950" tIns="255950" rIns="255950" bIns="255950" anchor="t" anchorCtr="0">
            <a:noAutofit/>
          </a:bodyPr>
          <a:lstStyle/>
          <a:p>
            <a:pPr marL="0" indent="0" algn="just">
              <a:buNone/>
            </a:pPr>
            <a:r>
              <a:rPr lang="en-US" sz="3200" dirty="0"/>
              <a:t> - </a:t>
            </a:r>
            <a:r>
              <a:rPr lang="en-US" sz="3200" b="1" dirty="0"/>
              <a:t>All</a:t>
            </a:r>
            <a:r>
              <a:rPr lang="en-US" sz="3200" dirty="0"/>
              <a:t> elements are </a:t>
            </a:r>
            <a:r>
              <a:rPr lang="en-US" sz="3200" b="1" dirty="0"/>
              <a:t>leaving</a:t>
            </a:r>
            <a:r>
              <a:rPr lang="en-US" sz="3200" dirty="0"/>
              <a:t> the company.</a:t>
            </a:r>
          </a:p>
          <a:p>
            <a:pPr marL="0" indent="0" algn="just">
              <a:buNone/>
            </a:pPr>
            <a:endParaRPr lang="en-US" sz="3200" dirty="0"/>
          </a:p>
          <a:p>
            <a:pPr marL="0" indent="0" algn="just">
              <a:buNone/>
            </a:pPr>
            <a:r>
              <a:rPr lang="en-US" sz="3200" dirty="0"/>
              <a:t>- </a:t>
            </a:r>
            <a:r>
              <a:rPr lang="en-US" sz="3200" b="1" dirty="0"/>
              <a:t>Youngest</a:t>
            </a:r>
            <a:r>
              <a:rPr lang="en-US" sz="3200" dirty="0"/>
              <a:t> group (32 years on average). Most elements have </a:t>
            </a:r>
            <a:r>
              <a:rPr lang="en-US" sz="3200" b="1" dirty="0"/>
              <a:t>low-level jobs </a:t>
            </a:r>
            <a:r>
              <a:rPr lang="en-US" sz="3200" dirty="0"/>
              <a:t>(87% on level 1 and 2) with </a:t>
            </a:r>
            <a:r>
              <a:rPr lang="en-US" sz="3200" b="1" dirty="0"/>
              <a:t>low monthly income </a:t>
            </a:r>
            <a:r>
              <a:rPr lang="en-US" sz="3200" dirty="0"/>
              <a:t>(50% of employees make up to 2.967€).</a:t>
            </a:r>
          </a:p>
          <a:p>
            <a:pPr marL="0" indent="0" algn="just">
              <a:buNone/>
            </a:pPr>
            <a:endParaRPr lang="en-US" sz="3200" dirty="0"/>
          </a:p>
          <a:p>
            <a:pPr marL="0" indent="0" algn="just">
              <a:buNone/>
            </a:pPr>
            <a:r>
              <a:rPr lang="en-US" sz="3200" dirty="0"/>
              <a:t>- Fairly </a:t>
            </a:r>
            <a:r>
              <a:rPr lang="en-US" sz="3200" b="1" dirty="0"/>
              <a:t>new</a:t>
            </a:r>
            <a:r>
              <a:rPr lang="en-US" sz="3200" dirty="0"/>
              <a:t> in the </a:t>
            </a:r>
            <a:r>
              <a:rPr lang="en-US" sz="3200" b="1" dirty="0"/>
              <a:t>job market </a:t>
            </a:r>
            <a:r>
              <a:rPr lang="en-US" sz="3200" dirty="0"/>
              <a:t>(7 years on average), most recent </a:t>
            </a:r>
            <a:r>
              <a:rPr lang="en-US" sz="3200" b="1" dirty="0"/>
              <a:t>in the company </a:t>
            </a:r>
            <a:r>
              <a:rPr lang="en-US" sz="3200" dirty="0"/>
              <a:t>(4 years on average) and  </a:t>
            </a:r>
            <a:r>
              <a:rPr lang="en-US" sz="3200" b="1" dirty="0"/>
              <a:t>brief</a:t>
            </a:r>
            <a:r>
              <a:rPr lang="en-US" sz="3200" dirty="0"/>
              <a:t> </a:t>
            </a:r>
            <a:r>
              <a:rPr lang="en-US" sz="3200" b="1" dirty="0"/>
              <a:t>occupation</a:t>
            </a:r>
            <a:r>
              <a:rPr lang="en-US" sz="3200" dirty="0"/>
              <a:t> of </a:t>
            </a:r>
            <a:r>
              <a:rPr lang="en-US" sz="3200" b="1" dirty="0"/>
              <a:t>current</a:t>
            </a:r>
            <a:r>
              <a:rPr lang="en-US" sz="3200" dirty="0"/>
              <a:t> </a:t>
            </a:r>
            <a:r>
              <a:rPr lang="en-US" sz="3200" b="1" dirty="0"/>
              <a:t>role</a:t>
            </a:r>
            <a:r>
              <a:rPr lang="en-US" sz="3200" dirty="0"/>
              <a:t> (2 years on average). </a:t>
            </a:r>
          </a:p>
          <a:p>
            <a:pPr marL="0" indent="0" algn="just">
              <a:buNone/>
            </a:pPr>
            <a:endParaRPr lang="en-US" sz="3200" dirty="0"/>
          </a:p>
          <a:p>
            <a:pPr marL="0" indent="0" algn="just">
              <a:buNone/>
            </a:pPr>
            <a:r>
              <a:rPr lang="en-US" sz="3200" dirty="0"/>
              <a:t>- </a:t>
            </a:r>
            <a:r>
              <a:rPr lang="en-US" sz="3200" b="1" dirty="0"/>
              <a:t>Lowest </a:t>
            </a:r>
            <a:r>
              <a:rPr lang="en-US" sz="3200" dirty="0"/>
              <a:t>environment </a:t>
            </a:r>
            <a:r>
              <a:rPr lang="en-US" sz="3200" b="1" dirty="0"/>
              <a:t>satisfaction</a:t>
            </a:r>
            <a:r>
              <a:rPr lang="en-US" sz="3200" dirty="0"/>
              <a:t>, job satisfaction and lowest job </a:t>
            </a:r>
            <a:r>
              <a:rPr lang="en-US" sz="3200" b="1" dirty="0"/>
              <a:t>involvement</a:t>
            </a:r>
            <a:r>
              <a:rPr lang="en-US" sz="3200" dirty="0"/>
              <a:t>.</a:t>
            </a:r>
          </a:p>
          <a:p>
            <a:pPr marL="0" indent="0" algn="just">
              <a:buNone/>
            </a:pPr>
            <a:endParaRPr lang="en-US" sz="3200" dirty="0"/>
          </a:p>
          <a:p>
            <a:pPr marL="0" indent="0" algn="just">
              <a:buNone/>
            </a:pPr>
            <a:r>
              <a:rPr lang="en-US" sz="3200" dirty="0"/>
              <a:t>- </a:t>
            </a:r>
            <a:r>
              <a:rPr lang="en-US" sz="3200" b="1" dirty="0"/>
              <a:t>Live</a:t>
            </a:r>
            <a:r>
              <a:rPr lang="en-US" sz="3200" dirty="0"/>
              <a:t> </a:t>
            </a:r>
            <a:r>
              <a:rPr lang="en-US" sz="3200" b="1" dirty="0"/>
              <a:t>further away</a:t>
            </a:r>
            <a:r>
              <a:rPr lang="en-US" sz="3200" dirty="0"/>
              <a:t> from the company (11 km on average).</a:t>
            </a:r>
          </a:p>
          <a:p>
            <a:pPr marL="0" indent="0" algn="just">
              <a:buNone/>
            </a:pPr>
            <a:endParaRPr lang="en-US" sz="3200" dirty="0"/>
          </a:p>
          <a:p>
            <a:pPr marL="0" indent="0" algn="just">
              <a:buNone/>
            </a:pPr>
            <a:r>
              <a:rPr lang="en-US" sz="3200" dirty="0"/>
              <a:t>- </a:t>
            </a:r>
            <a:r>
              <a:rPr lang="en-US" sz="3200" b="1" dirty="0"/>
              <a:t>Highest</a:t>
            </a:r>
            <a:r>
              <a:rPr lang="en-US" sz="3200" dirty="0"/>
              <a:t> proportion of </a:t>
            </a:r>
            <a:r>
              <a:rPr lang="en-US" sz="3200" b="1" dirty="0"/>
              <a:t>overtime</a:t>
            </a:r>
            <a:r>
              <a:rPr lang="en-US" sz="3200" dirty="0"/>
              <a:t> (56%).</a:t>
            </a:r>
          </a:p>
          <a:p>
            <a:pPr marL="0" indent="0" algn="just">
              <a:buNone/>
            </a:pPr>
            <a:endParaRPr lang="en-US" sz="3200" dirty="0"/>
          </a:p>
          <a:p>
            <a:pPr marL="0" indent="0" algn="just">
              <a:buNone/>
            </a:pPr>
            <a:r>
              <a:rPr lang="en-US" sz="3200" dirty="0"/>
              <a:t>- </a:t>
            </a:r>
            <a:r>
              <a:rPr lang="en-US" sz="3200" b="1" dirty="0"/>
              <a:t>Highest</a:t>
            </a:r>
            <a:r>
              <a:rPr lang="en-US" sz="3200" dirty="0"/>
              <a:t> proportion of </a:t>
            </a:r>
            <a:r>
              <a:rPr lang="en-US" sz="3200" b="1" dirty="0"/>
              <a:t>traveling</a:t>
            </a:r>
            <a:r>
              <a:rPr lang="en-US" sz="3200" dirty="0"/>
              <a:t> (30% frequently and 65% rarely).</a:t>
            </a:r>
          </a:p>
          <a:p>
            <a:pPr marL="628682" lvl="1" indent="-171458" algn="just">
              <a:buFontTx/>
              <a:buChar char="-"/>
            </a:pPr>
            <a:endParaRPr lang="en-US" sz="2501" dirty="0"/>
          </a:p>
        </p:txBody>
      </p:sp>
      <p:grpSp>
        <p:nvGrpSpPr>
          <p:cNvPr id="8" name="Group 7">
            <a:extLst>
              <a:ext uri="{FF2B5EF4-FFF2-40B4-BE49-F238E27FC236}">
                <a16:creationId xmlns:a16="http://schemas.microsoft.com/office/drawing/2014/main" id="{2E383C63-011D-E80A-BEF8-D6C6C215BFD2}"/>
              </a:ext>
            </a:extLst>
          </p:cNvPr>
          <p:cNvGrpSpPr/>
          <p:nvPr/>
        </p:nvGrpSpPr>
        <p:grpSpPr>
          <a:xfrm>
            <a:off x="2328131" y="2789669"/>
            <a:ext cx="13456800" cy="11661571"/>
            <a:chOff x="1659794" y="2789667"/>
            <a:chExt cx="13456800" cy="11661571"/>
          </a:xfrm>
        </p:grpSpPr>
        <p:grpSp>
          <p:nvGrpSpPr>
            <p:cNvPr id="18" name="Group 17">
              <a:extLst>
                <a:ext uri="{FF2B5EF4-FFF2-40B4-BE49-F238E27FC236}">
                  <a16:creationId xmlns:a16="http://schemas.microsoft.com/office/drawing/2014/main" id="{53BF4E62-2F36-8AE2-62BA-7A6E91442451}"/>
                </a:ext>
              </a:extLst>
            </p:cNvPr>
            <p:cNvGrpSpPr/>
            <p:nvPr/>
          </p:nvGrpSpPr>
          <p:grpSpPr>
            <a:xfrm>
              <a:off x="4053016" y="4250724"/>
              <a:ext cx="8761284" cy="8731901"/>
              <a:chOff x="4089400" y="4274820"/>
              <a:chExt cx="8724900" cy="8732519"/>
            </a:xfrm>
          </p:grpSpPr>
          <p:sp>
            <p:nvSpPr>
              <p:cNvPr id="4" name="Chord 3">
                <a:extLst>
                  <a:ext uri="{FF2B5EF4-FFF2-40B4-BE49-F238E27FC236}">
                    <a16:creationId xmlns:a16="http://schemas.microsoft.com/office/drawing/2014/main" id="{AACA9C78-83D8-086D-2566-EDAEF19E3BCA}"/>
                  </a:ext>
                </a:extLst>
              </p:cNvPr>
              <p:cNvSpPr/>
              <p:nvPr/>
            </p:nvSpPr>
            <p:spPr>
              <a:xfrm rot="15471263">
                <a:off x="4093031" y="4286586"/>
                <a:ext cx="8723676" cy="8700143"/>
              </a:xfrm>
              <a:prstGeom prst="chord">
                <a:avLst>
                  <a:gd name="adj1" fmla="val 5394358"/>
                  <a:gd name="adj2" fmla="val 16430847"/>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hord 2">
                <a:extLst>
                  <a:ext uri="{FF2B5EF4-FFF2-40B4-BE49-F238E27FC236}">
                    <a16:creationId xmlns:a16="http://schemas.microsoft.com/office/drawing/2014/main" id="{094BE33B-D696-714A-4959-C47BF789D1CF}"/>
                  </a:ext>
                </a:extLst>
              </p:cNvPr>
              <p:cNvSpPr/>
              <p:nvPr/>
            </p:nvSpPr>
            <p:spPr>
              <a:xfrm rot="4664881">
                <a:off x="4090012" y="4283051"/>
                <a:ext cx="8723676" cy="8724900"/>
              </a:xfrm>
              <a:prstGeom prst="chord">
                <a:avLst>
                  <a:gd name="adj1" fmla="val 5617445"/>
                  <a:gd name="adj2" fmla="val 16188052"/>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a:extLst>
                <a:ext uri="{FF2B5EF4-FFF2-40B4-BE49-F238E27FC236}">
                  <a16:creationId xmlns:a16="http://schemas.microsoft.com/office/drawing/2014/main" id="{B8CF57C1-7319-1CC2-1418-5C53D16F61FF}"/>
                </a:ext>
              </a:extLst>
            </p:cNvPr>
            <p:cNvPicPr preferRelativeResize="0">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9794" y="2789667"/>
              <a:ext cx="13456800" cy="11661571"/>
            </a:xfrm>
            <a:prstGeom prst="rect">
              <a:avLst/>
            </a:prstGeom>
          </p:spPr>
        </p:pic>
      </p:grpSp>
      <p:grpSp>
        <p:nvGrpSpPr>
          <p:cNvPr id="9" name="Group 8">
            <a:extLst>
              <a:ext uri="{FF2B5EF4-FFF2-40B4-BE49-F238E27FC236}">
                <a16:creationId xmlns:a16="http://schemas.microsoft.com/office/drawing/2014/main" id="{EDFDC983-B287-E18B-1C63-2FFDC90A38BB}"/>
              </a:ext>
            </a:extLst>
          </p:cNvPr>
          <p:cNvGrpSpPr/>
          <p:nvPr/>
        </p:nvGrpSpPr>
        <p:grpSpPr>
          <a:xfrm>
            <a:off x="4417378" y="15513170"/>
            <a:ext cx="6009963" cy="1108140"/>
            <a:chOff x="-2834048" y="14618355"/>
            <a:chExt cx="6009963" cy="1108140"/>
          </a:xfrm>
        </p:grpSpPr>
        <p:sp>
          <p:nvSpPr>
            <p:cNvPr id="10" name="Rectangle 9">
              <a:extLst>
                <a:ext uri="{FF2B5EF4-FFF2-40B4-BE49-F238E27FC236}">
                  <a16:creationId xmlns:a16="http://schemas.microsoft.com/office/drawing/2014/main" id="{9AD4ABD1-646E-3145-A80E-9C9A2F042F5D}"/>
                </a:ext>
              </a:extLst>
            </p:cNvPr>
            <p:cNvSpPr/>
            <p:nvPr/>
          </p:nvSpPr>
          <p:spPr>
            <a:xfrm>
              <a:off x="-2834048" y="14854776"/>
              <a:ext cx="314325" cy="306599"/>
            </a:xfrm>
            <a:prstGeom prst="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631DE48-F6D1-F3F0-FE3D-9F2150DF74C0}"/>
                </a:ext>
              </a:extLst>
            </p:cNvPr>
            <p:cNvSpPr/>
            <p:nvPr/>
          </p:nvSpPr>
          <p:spPr>
            <a:xfrm>
              <a:off x="-2834048" y="15236676"/>
              <a:ext cx="314325" cy="306599"/>
            </a:xfrm>
            <a:prstGeom prst="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373;p21">
              <a:extLst>
                <a:ext uri="{FF2B5EF4-FFF2-40B4-BE49-F238E27FC236}">
                  <a16:creationId xmlns:a16="http://schemas.microsoft.com/office/drawing/2014/main" id="{CB15B8EE-86EA-8DE3-35C9-ABF9B8A10B28}"/>
                </a:ext>
              </a:extLst>
            </p:cNvPr>
            <p:cNvSpPr txBox="1">
              <a:spLocks/>
            </p:cNvSpPr>
            <p:nvPr/>
          </p:nvSpPr>
          <p:spPr>
            <a:xfrm>
              <a:off x="-2676886" y="1461835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lower</a:t>
              </a:r>
              <a:r>
                <a:rPr lang="en-US" sz="1600" dirty="0"/>
                <a:t> Attrition</a:t>
              </a:r>
            </a:p>
          </p:txBody>
        </p:sp>
        <p:sp>
          <p:nvSpPr>
            <p:cNvPr id="14" name="Google Shape;373;p21">
              <a:extLst>
                <a:ext uri="{FF2B5EF4-FFF2-40B4-BE49-F238E27FC236}">
                  <a16:creationId xmlns:a16="http://schemas.microsoft.com/office/drawing/2014/main" id="{3A794A01-1DBF-B7BC-FB08-0635BDA4E365}"/>
                </a:ext>
              </a:extLst>
            </p:cNvPr>
            <p:cNvSpPr txBox="1">
              <a:spLocks/>
            </p:cNvSpPr>
            <p:nvPr/>
          </p:nvSpPr>
          <p:spPr>
            <a:xfrm>
              <a:off x="-2676886" y="1498773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increase</a:t>
              </a:r>
              <a:r>
                <a:rPr lang="en-US" sz="1600" dirty="0"/>
                <a:t> Attrition</a:t>
              </a:r>
            </a:p>
          </p:txBody>
        </p:sp>
      </p:grpSp>
      <p:sp>
        <p:nvSpPr>
          <p:cNvPr id="17" name="Google Shape;372;p21">
            <a:extLst>
              <a:ext uri="{FF2B5EF4-FFF2-40B4-BE49-F238E27FC236}">
                <a16:creationId xmlns:a16="http://schemas.microsoft.com/office/drawing/2014/main" id="{0AF7E1D5-A56F-C5E9-208A-FE32B66FBBE3}"/>
              </a:ext>
            </a:extLst>
          </p:cNvPr>
          <p:cNvSpPr txBox="1">
            <a:spLocks/>
          </p:cNvSpPr>
          <p:nvPr/>
        </p:nvSpPr>
        <p:spPr>
          <a:xfrm>
            <a:off x="2803737" y="-54384"/>
            <a:ext cx="27228588"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GB" sz="5400" dirty="0">
                <a:latin typeface="Montserrat" panose="00000500000000000000" pitchFamily="2" charset="0"/>
              </a:rPr>
              <a:t>“Where’s the door?”: Company’s Attrition core</a:t>
            </a:r>
          </a:p>
        </p:txBody>
      </p:sp>
    </p:spTree>
    <p:extLst>
      <p:ext uri="{BB962C8B-B14F-4D97-AF65-F5344CB8AC3E}">
        <p14:creationId xmlns:p14="http://schemas.microsoft.com/office/powerpoint/2010/main" val="98867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31" name="Group 30">
            <a:extLst>
              <a:ext uri="{FF2B5EF4-FFF2-40B4-BE49-F238E27FC236}">
                <a16:creationId xmlns:a16="http://schemas.microsoft.com/office/drawing/2014/main" id="{5AE9936C-4875-2CB3-3D06-42C7338622DE}"/>
              </a:ext>
            </a:extLst>
          </p:cNvPr>
          <p:cNvGrpSpPr/>
          <p:nvPr/>
        </p:nvGrpSpPr>
        <p:grpSpPr>
          <a:xfrm>
            <a:off x="2324168" y="2788916"/>
            <a:ext cx="13456800" cy="11660400"/>
            <a:chOff x="1655830" y="2760341"/>
            <a:chExt cx="13456800" cy="11660400"/>
          </a:xfrm>
        </p:grpSpPr>
        <p:grpSp>
          <p:nvGrpSpPr>
            <p:cNvPr id="25" name="Group 24">
              <a:extLst>
                <a:ext uri="{FF2B5EF4-FFF2-40B4-BE49-F238E27FC236}">
                  <a16:creationId xmlns:a16="http://schemas.microsoft.com/office/drawing/2014/main" id="{2588A0C6-F034-73CC-46F1-0F93F0DF6BF2}"/>
                </a:ext>
              </a:extLst>
            </p:cNvPr>
            <p:cNvGrpSpPr/>
            <p:nvPr/>
          </p:nvGrpSpPr>
          <p:grpSpPr>
            <a:xfrm>
              <a:off x="4053016" y="4250724"/>
              <a:ext cx="8761284" cy="8731901"/>
              <a:chOff x="4089400" y="4274820"/>
              <a:chExt cx="8724900" cy="8732519"/>
            </a:xfrm>
          </p:grpSpPr>
          <p:sp>
            <p:nvSpPr>
              <p:cNvPr id="27" name="Chord 26">
                <a:extLst>
                  <a:ext uri="{FF2B5EF4-FFF2-40B4-BE49-F238E27FC236}">
                    <a16:creationId xmlns:a16="http://schemas.microsoft.com/office/drawing/2014/main" id="{E9E88E39-A2E0-BE39-C646-D41207CF2EF5}"/>
                  </a:ext>
                </a:extLst>
              </p:cNvPr>
              <p:cNvSpPr/>
              <p:nvPr/>
            </p:nvSpPr>
            <p:spPr>
              <a:xfrm rot="15471263">
                <a:off x="4093031" y="4286586"/>
                <a:ext cx="8723676" cy="8700143"/>
              </a:xfrm>
              <a:prstGeom prst="chord">
                <a:avLst>
                  <a:gd name="adj1" fmla="val 5394358"/>
                  <a:gd name="adj2" fmla="val 16430847"/>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hord 27">
                <a:extLst>
                  <a:ext uri="{FF2B5EF4-FFF2-40B4-BE49-F238E27FC236}">
                    <a16:creationId xmlns:a16="http://schemas.microsoft.com/office/drawing/2014/main" id="{8A908A81-6446-ACBB-9944-60F7D1FD2023}"/>
                  </a:ext>
                </a:extLst>
              </p:cNvPr>
              <p:cNvSpPr/>
              <p:nvPr/>
            </p:nvSpPr>
            <p:spPr>
              <a:xfrm rot="4664881">
                <a:off x="4090012" y="4283051"/>
                <a:ext cx="8723676" cy="8724900"/>
              </a:xfrm>
              <a:prstGeom prst="chord">
                <a:avLst>
                  <a:gd name="adj1" fmla="val 5617445"/>
                  <a:gd name="adj2" fmla="val 16188052"/>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Graphic 29">
              <a:extLst>
                <a:ext uri="{FF2B5EF4-FFF2-40B4-BE49-F238E27FC236}">
                  <a16:creationId xmlns:a16="http://schemas.microsoft.com/office/drawing/2014/main" id="{C077804B-FEA3-425F-6383-89ED1B9204E3}"/>
                </a:ext>
              </a:extLst>
            </p:cNvPr>
            <p:cNvPicPr preferRelativeResize="0">
              <a:picLocks/>
            </p:cNvPicPr>
            <p:nvPr/>
          </p:nvPicPr>
          <p:blipFill>
            <a:blip r:embed="rId3">
              <a:extLst>
                <a:ext uri="{96DAC541-7B7A-43D3-8B79-37D633B846F1}">
                  <asvg:svgBlip xmlns:asvg="http://schemas.microsoft.com/office/drawing/2016/SVG/main" r:embed="rId4"/>
                </a:ext>
              </a:extLst>
            </a:blip>
            <a:stretch>
              <a:fillRect/>
            </a:stretch>
          </p:blipFill>
          <p:spPr>
            <a:xfrm>
              <a:off x="1655830" y="2760341"/>
              <a:ext cx="13456800" cy="11660400"/>
            </a:xfrm>
            <a:prstGeom prst="rect">
              <a:avLst/>
            </a:prstGeom>
          </p:spPr>
        </p:pic>
      </p:grpSp>
      <p:sp>
        <p:nvSpPr>
          <p:cNvPr id="47" name="Rectangle 46">
            <a:extLst>
              <a:ext uri="{FF2B5EF4-FFF2-40B4-BE49-F238E27FC236}">
                <a16:creationId xmlns:a16="http://schemas.microsoft.com/office/drawing/2014/main" id="{89572A79-4230-6D92-9354-278F3B60BDD0}"/>
              </a:ext>
            </a:extLst>
          </p:cNvPr>
          <p:cNvSpPr/>
          <p:nvPr/>
        </p:nvSpPr>
        <p:spPr>
          <a:xfrm>
            <a:off x="23527748" y="14974663"/>
            <a:ext cx="2847642" cy="179413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C84D45A-8F7D-1FBF-A5FA-7E2EF6D7AB9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0808" t="33233" r="37975" b="12801"/>
          <a:stretch/>
        </p:blipFill>
        <p:spPr>
          <a:xfrm>
            <a:off x="211138" y="10034750"/>
            <a:ext cx="2846641" cy="7240376"/>
          </a:xfrm>
          <a:prstGeom prst="rect">
            <a:avLst/>
          </a:prstGeom>
        </p:spPr>
      </p:pic>
      <p:sp>
        <p:nvSpPr>
          <p:cNvPr id="36" name="Google Shape;373;p21">
            <a:extLst>
              <a:ext uri="{FF2B5EF4-FFF2-40B4-BE49-F238E27FC236}">
                <a16:creationId xmlns:a16="http://schemas.microsoft.com/office/drawing/2014/main" id="{1CD4C2FD-1E63-FF21-1378-8B6196E6AC65}"/>
              </a:ext>
            </a:extLst>
          </p:cNvPr>
          <p:cNvSpPr txBox="1">
            <a:spLocks noGrp="1"/>
          </p:cNvSpPr>
          <p:nvPr>
            <p:ph type="body" idx="1"/>
          </p:nvPr>
        </p:nvSpPr>
        <p:spPr>
          <a:xfrm>
            <a:off x="16463292" y="4249111"/>
            <a:ext cx="13026107" cy="14046354"/>
          </a:xfrm>
          <a:prstGeom prst="rect">
            <a:avLst/>
          </a:prstGeom>
        </p:spPr>
        <p:txBody>
          <a:bodyPr spcFirstLastPara="1" wrap="square" lIns="255950" tIns="255950" rIns="255950" bIns="255950" anchor="t" anchorCtr="0">
            <a:noAutofit/>
          </a:bodyPr>
          <a:lstStyle/>
          <a:p>
            <a:pPr marL="0" indent="0" algn="just">
              <a:buNone/>
            </a:pPr>
            <a:r>
              <a:rPr lang="en-US" sz="3200" dirty="0"/>
              <a:t> - </a:t>
            </a:r>
            <a:r>
              <a:rPr lang="en-US" sz="3200" b="1" dirty="0"/>
              <a:t>None</a:t>
            </a:r>
            <a:r>
              <a:rPr lang="en-US" sz="3200" dirty="0"/>
              <a:t> of the elements are </a:t>
            </a:r>
            <a:r>
              <a:rPr lang="en-US" sz="3200" b="1" dirty="0"/>
              <a:t>leaving</a:t>
            </a:r>
            <a:r>
              <a:rPr lang="en-US" sz="3200" dirty="0"/>
              <a:t> the company.</a:t>
            </a:r>
          </a:p>
          <a:p>
            <a:pPr marL="0" indent="0" algn="just">
              <a:buNone/>
            </a:pPr>
            <a:endParaRPr lang="en-US" sz="3200" dirty="0"/>
          </a:p>
          <a:p>
            <a:pPr marL="0" indent="0" algn="just">
              <a:buNone/>
            </a:pPr>
            <a:r>
              <a:rPr lang="en-US" sz="3200" dirty="0"/>
              <a:t>- Similar age (34 years on average) and </a:t>
            </a:r>
            <a:r>
              <a:rPr lang="en-US" sz="3200" b="1" dirty="0"/>
              <a:t>low-level jobs </a:t>
            </a:r>
            <a:r>
              <a:rPr lang="en-US" sz="3200" dirty="0"/>
              <a:t>proportion</a:t>
            </a:r>
            <a:r>
              <a:rPr lang="en-US" sz="3200" b="1" dirty="0"/>
              <a:t> </a:t>
            </a:r>
            <a:r>
              <a:rPr lang="en-US" sz="3200" dirty="0"/>
              <a:t>(88% on level 1 and 2). </a:t>
            </a:r>
            <a:r>
              <a:rPr lang="en-US" sz="3200" b="1" dirty="0"/>
              <a:t>Higher monthly income</a:t>
            </a:r>
            <a:r>
              <a:rPr lang="en-US" sz="3200" dirty="0"/>
              <a:t>,</a:t>
            </a:r>
            <a:r>
              <a:rPr lang="en-US" sz="3200" b="1" dirty="0"/>
              <a:t> </a:t>
            </a:r>
            <a:r>
              <a:rPr lang="en-US" sz="3200" dirty="0"/>
              <a:t>comparatively (50% of employees make up to 4.284€).</a:t>
            </a:r>
          </a:p>
          <a:p>
            <a:pPr marL="0" indent="0" algn="just">
              <a:buNone/>
            </a:pPr>
            <a:r>
              <a:rPr lang="en-US" sz="3200" dirty="0"/>
              <a:t> </a:t>
            </a:r>
          </a:p>
          <a:p>
            <a:pPr marL="0" indent="0" algn="just">
              <a:buNone/>
            </a:pPr>
            <a:r>
              <a:rPr lang="en-US" sz="3200" dirty="0"/>
              <a:t>- Equally </a:t>
            </a:r>
            <a:r>
              <a:rPr lang="en-US" sz="3200" b="1" dirty="0"/>
              <a:t>new</a:t>
            </a:r>
            <a:r>
              <a:rPr lang="en-US" sz="3200" dirty="0"/>
              <a:t> in the </a:t>
            </a:r>
            <a:r>
              <a:rPr lang="en-US" sz="3200" b="1" dirty="0"/>
              <a:t>job market </a:t>
            </a:r>
            <a:r>
              <a:rPr lang="en-US" sz="3200" dirty="0"/>
              <a:t>(8 years on average), </a:t>
            </a:r>
            <a:r>
              <a:rPr lang="en-US" sz="3200" b="1" dirty="0"/>
              <a:t>similar</a:t>
            </a:r>
            <a:r>
              <a:rPr lang="en-US" sz="3200" dirty="0"/>
              <a:t> time </a:t>
            </a:r>
            <a:r>
              <a:rPr lang="en-US" sz="3200" b="1" dirty="0"/>
              <a:t>in the company </a:t>
            </a:r>
            <a:r>
              <a:rPr lang="en-US" sz="3200" dirty="0"/>
              <a:t>(5 years on average) and  </a:t>
            </a:r>
            <a:r>
              <a:rPr lang="en-US" sz="3200" b="1" dirty="0"/>
              <a:t>brief</a:t>
            </a:r>
            <a:r>
              <a:rPr lang="en-US" sz="3200" dirty="0"/>
              <a:t> </a:t>
            </a:r>
            <a:r>
              <a:rPr lang="en-US" sz="3200" b="1" dirty="0"/>
              <a:t>occupation</a:t>
            </a:r>
            <a:r>
              <a:rPr lang="en-US" sz="3200" dirty="0"/>
              <a:t> of </a:t>
            </a:r>
            <a:r>
              <a:rPr lang="en-US" sz="3200" b="1" dirty="0"/>
              <a:t>current</a:t>
            </a:r>
            <a:r>
              <a:rPr lang="en-US" sz="3200" dirty="0"/>
              <a:t> </a:t>
            </a:r>
            <a:r>
              <a:rPr lang="en-US" sz="3200" b="1" dirty="0"/>
              <a:t>role</a:t>
            </a:r>
            <a:r>
              <a:rPr lang="en-US" sz="3200" dirty="0"/>
              <a:t> (3 years on average). </a:t>
            </a:r>
          </a:p>
          <a:p>
            <a:pPr marL="0" indent="0" algn="just">
              <a:buNone/>
            </a:pPr>
            <a:endParaRPr lang="en-US" sz="3200" dirty="0"/>
          </a:p>
          <a:p>
            <a:pPr marL="0" indent="0" algn="just">
              <a:buNone/>
            </a:pPr>
            <a:r>
              <a:rPr lang="en-US" sz="3200" dirty="0"/>
              <a:t>- </a:t>
            </a:r>
            <a:r>
              <a:rPr lang="en-US" sz="3200" b="1" dirty="0"/>
              <a:t>Highest </a:t>
            </a:r>
            <a:r>
              <a:rPr lang="en-US" sz="3200" dirty="0"/>
              <a:t>environment </a:t>
            </a:r>
            <a:r>
              <a:rPr lang="en-US" sz="3200" b="1" dirty="0"/>
              <a:t>satisfaction</a:t>
            </a:r>
            <a:r>
              <a:rPr lang="en-US" sz="3200" dirty="0"/>
              <a:t>, job satisfaction and highest job </a:t>
            </a:r>
            <a:r>
              <a:rPr lang="en-US" sz="3200" b="1" dirty="0"/>
              <a:t>involvement</a:t>
            </a:r>
            <a:r>
              <a:rPr lang="en-US" sz="3200" dirty="0"/>
              <a:t>.</a:t>
            </a:r>
          </a:p>
          <a:p>
            <a:pPr marL="0" indent="0" algn="just">
              <a:buNone/>
            </a:pPr>
            <a:endParaRPr lang="en-US" sz="3200" dirty="0"/>
          </a:p>
          <a:p>
            <a:pPr marL="0" indent="0" algn="just">
              <a:buNone/>
            </a:pPr>
            <a:r>
              <a:rPr lang="en-US" sz="3200" dirty="0"/>
              <a:t>-</a:t>
            </a:r>
            <a:r>
              <a:rPr lang="en-US" sz="3200" b="1" dirty="0"/>
              <a:t>Live</a:t>
            </a:r>
            <a:r>
              <a:rPr lang="en-US" sz="3200" dirty="0"/>
              <a:t> </a:t>
            </a:r>
            <a:r>
              <a:rPr lang="en-US" sz="3200" b="1" dirty="0"/>
              <a:t>closer </a:t>
            </a:r>
            <a:r>
              <a:rPr lang="en-US" sz="3200" dirty="0"/>
              <a:t>to the company (9 km on average).</a:t>
            </a:r>
          </a:p>
          <a:p>
            <a:pPr marL="0" indent="0" algn="just">
              <a:buNone/>
            </a:pPr>
            <a:endParaRPr lang="en-US" sz="3200" dirty="0"/>
          </a:p>
          <a:p>
            <a:pPr marL="0" indent="0" algn="just">
              <a:buNone/>
            </a:pPr>
            <a:r>
              <a:rPr lang="en-US" sz="3200" dirty="0"/>
              <a:t>-</a:t>
            </a:r>
            <a:r>
              <a:rPr lang="en-US" sz="3200" b="1" dirty="0"/>
              <a:t>Low</a:t>
            </a:r>
            <a:r>
              <a:rPr lang="en-US" sz="3200" dirty="0"/>
              <a:t> proportion of </a:t>
            </a:r>
            <a:r>
              <a:rPr lang="en-US" sz="3200" b="1" dirty="0"/>
              <a:t>overtime</a:t>
            </a:r>
            <a:r>
              <a:rPr lang="en-US" sz="3200" dirty="0"/>
              <a:t> (22%).</a:t>
            </a:r>
          </a:p>
          <a:p>
            <a:pPr marL="0" indent="0" algn="just">
              <a:buNone/>
            </a:pPr>
            <a:endParaRPr lang="en-US" sz="3200" dirty="0"/>
          </a:p>
          <a:p>
            <a:pPr marL="0" indent="0" algn="just">
              <a:buNone/>
            </a:pPr>
            <a:r>
              <a:rPr lang="en-US" sz="3200" dirty="0"/>
              <a:t>- </a:t>
            </a:r>
            <a:r>
              <a:rPr lang="en-US" sz="3200" b="1" dirty="0"/>
              <a:t>Low</a:t>
            </a:r>
            <a:r>
              <a:rPr lang="en-US" sz="3200" dirty="0"/>
              <a:t> proportion of </a:t>
            </a:r>
            <a:r>
              <a:rPr lang="en-US" sz="3200" b="1" dirty="0"/>
              <a:t>traveling</a:t>
            </a:r>
            <a:r>
              <a:rPr lang="en-US" sz="3200" dirty="0"/>
              <a:t> (16% frequently and 72% rarely).</a:t>
            </a:r>
          </a:p>
          <a:p>
            <a:pPr marL="628682" lvl="1" indent="-171458" algn="just">
              <a:buFontTx/>
              <a:buChar char="-"/>
            </a:pPr>
            <a:endParaRPr lang="en-US" sz="2501" dirty="0"/>
          </a:p>
        </p:txBody>
      </p:sp>
      <p:grpSp>
        <p:nvGrpSpPr>
          <p:cNvPr id="15" name="Group 14">
            <a:extLst>
              <a:ext uri="{FF2B5EF4-FFF2-40B4-BE49-F238E27FC236}">
                <a16:creationId xmlns:a16="http://schemas.microsoft.com/office/drawing/2014/main" id="{0FDC72EE-E56C-14D8-3617-D76A8666AAA9}"/>
              </a:ext>
            </a:extLst>
          </p:cNvPr>
          <p:cNvGrpSpPr/>
          <p:nvPr/>
        </p:nvGrpSpPr>
        <p:grpSpPr>
          <a:xfrm>
            <a:off x="4417378" y="15513170"/>
            <a:ext cx="6009963" cy="1108140"/>
            <a:chOff x="-2834048" y="14618355"/>
            <a:chExt cx="6009963" cy="1108140"/>
          </a:xfrm>
        </p:grpSpPr>
        <p:sp>
          <p:nvSpPr>
            <p:cNvPr id="16" name="Rectangle 15">
              <a:extLst>
                <a:ext uri="{FF2B5EF4-FFF2-40B4-BE49-F238E27FC236}">
                  <a16:creationId xmlns:a16="http://schemas.microsoft.com/office/drawing/2014/main" id="{AD13FE30-5184-F7EA-697D-F459D0A7C663}"/>
                </a:ext>
              </a:extLst>
            </p:cNvPr>
            <p:cNvSpPr/>
            <p:nvPr/>
          </p:nvSpPr>
          <p:spPr>
            <a:xfrm>
              <a:off x="-2834048" y="14854776"/>
              <a:ext cx="314325" cy="306599"/>
            </a:xfrm>
            <a:prstGeom prst="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3A8AF8A-3930-10C1-EAD6-48E2325F2353}"/>
                </a:ext>
              </a:extLst>
            </p:cNvPr>
            <p:cNvSpPr/>
            <p:nvPr/>
          </p:nvSpPr>
          <p:spPr>
            <a:xfrm>
              <a:off x="-2834048" y="15236676"/>
              <a:ext cx="314325" cy="306599"/>
            </a:xfrm>
            <a:prstGeom prst="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373;p21">
              <a:extLst>
                <a:ext uri="{FF2B5EF4-FFF2-40B4-BE49-F238E27FC236}">
                  <a16:creationId xmlns:a16="http://schemas.microsoft.com/office/drawing/2014/main" id="{449B13B2-29D3-FF05-04C2-385AA38D346B}"/>
                </a:ext>
              </a:extLst>
            </p:cNvPr>
            <p:cNvSpPr txBox="1">
              <a:spLocks/>
            </p:cNvSpPr>
            <p:nvPr/>
          </p:nvSpPr>
          <p:spPr>
            <a:xfrm>
              <a:off x="-2676886" y="1461835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lower</a:t>
              </a:r>
              <a:r>
                <a:rPr lang="en-US" sz="1600" dirty="0"/>
                <a:t> Attrition</a:t>
              </a:r>
            </a:p>
          </p:txBody>
        </p:sp>
        <p:sp>
          <p:nvSpPr>
            <p:cNvPr id="19" name="Google Shape;373;p21">
              <a:extLst>
                <a:ext uri="{FF2B5EF4-FFF2-40B4-BE49-F238E27FC236}">
                  <a16:creationId xmlns:a16="http://schemas.microsoft.com/office/drawing/2014/main" id="{7D6C8226-017B-A10A-A915-042D446C2393}"/>
                </a:ext>
              </a:extLst>
            </p:cNvPr>
            <p:cNvSpPr txBox="1">
              <a:spLocks/>
            </p:cNvSpPr>
            <p:nvPr/>
          </p:nvSpPr>
          <p:spPr>
            <a:xfrm>
              <a:off x="-2676886" y="1498773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increase</a:t>
              </a:r>
              <a:r>
                <a:rPr lang="en-US" sz="1600" dirty="0"/>
                <a:t> Attrition</a:t>
              </a:r>
            </a:p>
          </p:txBody>
        </p:sp>
      </p:grpSp>
      <p:sp>
        <p:nvSpPr>
          <p:cNvPr id="29" name="Google Shape;372;p21">
            <a:extLst>
              <a:ext uri="{FF2B5EF4-FFF2-40B4-BE49-F238E27FC236}">
                <a16:creationId xmlns:a16="http://schemas.microsoft.com/office/drawing/2014/main" id="{E0D8CD87-5070-7F13-10F7-F85D01868626}"/>
              </a:ext>
            </a:extLst>
          </p:cNvPr>
          <p:cNvSpPr txBox="1">
            <a:spLocks/>
          </p:cNvSpPr>
          <p:nvPr/>
        </p:nvSpPr>
        <p:spPr>
          <a:xfrm>
            <a:off x="2803737" y="-54384"/>
            <a:ext cx="27228588"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 sz="5400" dirty="0">
                <a:latin typeface="Montserrat" panose="00000500000000000000" pitchFamily="2" charset="0"/>
              </a:rPr>
              <a:t>“Young Go Getters”: An example to follow</a:t>
            </a:r>
            <a:endParaRPr lang="en-GB" sz="5400" dirty="0">
              <a:latin typeface="Montserrat" panose="00000500000000000000" pitchFamily="2" charset="0"/>
            </a:endParaRPr>
          </a:p>
        </p:txBody>
      </p:sp>
    </p:spTree>
    <p:extLst>
      <p:ext uri="{BB962C8B-B14F-4D97-AF65-F5344CB8AC3E}">
        <p14:creationId xmlns:p14="http://schemas.microsoft.com/office/powerpoint/2010/main" val="218966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31" name="Group 30">
            <a:extLst>
              <a:ext uri="{FF2B5EF4-FFF2-40B4-BE49-F238E27FC236}">
                <a16:creationId xmlns:a16="http://schemas.microsoft.com/office/drawing/2014/main" id="{AFF3EF28-18D5-34CB-8879-7A675EFFEBF5}"/>
              </a:ext>
            </a:extLst>
          </p:cNvPr>
          <p:cNvGrpSpPr/>
          <p:nvPr/>
        </p:nvGrpSpPr>
        <p:grpSpPr>
          <a:xfrm>
            <a:off x="2324843" y="2788916"/>
            <a:ext cx="13455449" cy="11660400"/>
            <a:chOff x="1656505" y="2760341"/>
            <a:chExt cx="13455449" cy="11660400"/>
          </a:xfrm>
        </p:grpSpPr>
        <p:grpSp>
          <p:nvGrpSpPr>
            <p:cNvPr id="26" name="Group 25">
              <a:extLst>
                <a:ext uri="{FF2B5EF4-FFF2-40B4-BE49-F238E27FC236}">
                  <a16:creationId xmlns:a16="http://schemas.microsoft.com/office/drawing/2014/main" id="{FDAB5B7A-6121-57F5-309B-C727EB4CEB98}"/>
                </a:ext>
              </a:extLst>
            </p:cNvPr>
            <p:cNvGrpSpPr/>
            <p:nvPr/>
          </p:nvGrpSpPr>
          <p:grpSpPr>
            <a:xfrm>
              <a:off x="4053016" y="4250724"/>
              <a:ext cx="8761284" cy="8731901"/>
              <a:chOff x="4089400" y="4274820"/>
              <a:chExt cx="8724900" cy="8732519"/>
            </a:xfrm>
          </p:grpSpPr>
          <p:sp>
            <p:nvSpPr>
              <p:cNvPr id="27" name="Chord 26">
                <a:extLst>
                  <a:ext uri="{FF2B5EF4-FFF2-40B4-BE49-F238E27FC236}">
                    <a16:creationId xmlns:a16="http://schemas.microsoft.com/office/drawing/2014/main" id="{EFDF8EC4-DFD6-CE15-89DC-4D092A4F3FB6}"/>
                  </a:ext>
                </a:extLst>
              </p:cNvPr>
              <p:cNvSpPr/>
              <p:nvPr/>
            </p:nvSpPr>
            <p:spPr>
              <a:xfrm rot="15471263">
                <a:off x="4093031" y="4286586"/>
                <a:ext cx="8723676" cy="8700143"/>
              </a:xfrm>
              <a:prstGeom prst="chord">
                <a:avLst>
                  <a:gd name="adj1" fmla="val 5394358"/>
                  <a:gd name="adj2" fmla="val 16430847"/>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hord 27">
                <a:extLst>
                  <a:ext uri="{FF2B5EF4-FFF2-40B4-BE49-F238E27FC236}">
                    <a16:creationId xmlns:a16="http://schemas.microsoft.com/office/drawing/2014/main" id="{93026124-5B93-5126-9722-F04809193EF3}"/>
                  </a:ext>
                </a:extLst>
              </p:cNvPr>
              <p:cNvSpPr/>
              <p:nvPr/>
            </p:nvSpPr>
            <p:spPr>
              <a:xfrm rot="4664881">
                <a:off x="4090012" y="4283051"/>
                <a:ext cx="8723676" cy="8724900"/>
              </a:xfrm>
              <a:prstGeom prst="chord">
                <a:avLst>
                  <a:gd name="adj1" fmla="val 5617445"/>
                  <a:gd name="adj2" fmla="val 16188052"/>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Graphic 29">
              <a:extLst>
                <a:ext uri="{FF2B5EF4-FFF2-40B4-BE49-F238E27FC236}">
                  <a16:creationId xmlns:a16="http://schemas.microsoft.com/office/drawing/2014/main" id="{CA51AFE1-4344-21F4-AF43-ED8773DE86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05" y="2760341"/>
              <a:ext cx="13455449" cy="11660400"/>
            </a:xfrm>
            <a:prstGeom prst="rect">
              <a:avLst/>
            </a:prstGeom>
          </p:spPr>
        </p:pic>
      </p:grpSp>
      <p:sp>
        <p:nvSpPr>
          <p:cNvPr id="35" name="Rectangle 34">
            <a:extLst>
              <a:ext uri="{FF2B5EF4-FFF2-40B4-BE49-F238E27FC236}">
                <a16:creationId xmlns:a16="http://schemas.microsoft.com/office/drawing/2014/main" id="{589A9537-C664-A0E9-81B6-777C3FBA0C56}"/>
              </a:ext>
            </a:extLst>
          </p:cNvPr>
          <p:cNvSpPr/>
          <p:nvPr/>
        </p:nvSpPr>
        <p:spPr>
          <a:xfrm>
            <a:off x="23527748" y="14974663"/>
            <a:ext cx="2847642" cy="179413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A5456A1B-9732-545D-52CD-31BE4FF0754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1520" t="24778" r="52662" b="12952"/>
          <a:stretch/>
        </p:blipFill>
        <p:spPr>
          <a:xfrm>
            <a:off x="-190585" y="9989030"/>
            <a:ext cx="4164714" cy="7240376"/>
          </a:xfrm>
          <a:prstGeom prst="rect">
            <a:avLst/>
          </a:prstGeom>
        </p:spPr>
      </p:pic>
      <p:sp>
        <p:nvSpPr>
          <p:cNvPr id="34" name="Google Shape;373;p21">
            <a:extLst>
              <a:ext uri="{FF2B5EF4-FFF2-40B4-BE49-F238E27FC236}">
                <a16:creationId xmlns:a16="http://schemas.microsoft.com/office/drawing/2014/main" id="{A4E2FFD3-5B8B-2DD6-04AB-FA7ED78666FE}"/>
              </a:ext>
            </a:extLst>
          </p:cNvPr>
          <p:cNvSpPr txBox="1">
            <a:spLocks noGrp="1"/>
          </p:cNvSpPr>
          <p:nvPr>
            <p:ph type="body" idx="1"/>
          </p:nvPr>
        </p:nvSpPr>
        <p:spPr>
          <a:xfrm>
            <a:off x="16463292" y="4248246"/>
            <a:ext cx="13026107" cy="14915872"/>
          </a:xfrm>
          <a:prstGeom prst="rect">
            <a:avLst/>
          </a:prstGeom>
        </p:spPr>
        <p:txBody>
          <a:bodyPr spcFirstLastPara="1" wrap="square" lIns="255950" tIns="255950" rIns="255950" bIns="255950" anchor="t" anchorCtr="0">
            <a:noAutofit/>
          </a:bodyPr>
          <a:lstStyle/>
          <a:p>
            <a:pPr marL="0" indent="0" algn="just">
              <a:buNone/>
            </a:pPr>
            <a:r>
              <a:rPr lang="en-US" sz="3200" dirty="0"/>
              <a:t> - </a:t>
            </a:r>
            <a:r>
              <a:rPr lang="en-US" sz="3200" b="1" dirty="0"/>
              <a:t>4%</a:t>
            </a:r>
            <a:r>
              <a:rPr lang="en-US" sz="3200" dirty="0"/>
              <a:t> of the elements are </a:t>
            </a:r>
            <a:r>
              <a:rPr lang="en-US" sz="3200" b="1" dirty="0"/>
              <a:t>leaving</a:t>
            </a:r>
            <a:r>
              <a:rPr lang="en-US" sz="3200" dirty="0"/>
              <a:t> the company.</a:t>
            </a:r>
          </a:p>
          <a:p>
            <a:pPr marL="0" indent="0" algn="just">
              <a:buNone/>
            </a:pPr>
            <a:endParaRPr lang="en-US" sz="3200" dirty="0"/>
          </a:p>
          <a:p>
            <a:pPr marL="0" indent="0" algn="just">
              <a:buNone/>
            </a:pPr>
            <a:r>
              <a:rPr lang="en-US" sz="3200" dirty="0"/>
              <a:t>- </a:t>
            </a:r>
            <a:r>
              <a:rPr lang="en-US" sz="3200" b="1" dirty="0"/>
              <a:t>Oldest</a:t>
            </a:r>
            <a:r>
              <a:rPr lang="en-US" sz="3200" dirty="0"/>
              <a:t> group (44 years on average, higher concentration of employees between 50 and 60 years old). Many elements have </a:t>
            </a:r>
            <a:r>
              <a:rPr lang="en-US" sz="3200" b="1" dirty="0"/>
              <a:t>high-level jobs </a:t>
            </a:r>
            <a:r>
              <a:rPr lang="en-US" sz="3200" dirty="0"/>
              <a:t>(63% on level above 2) with </a:t>
            </a:r>
            <a:r>
              <a:rPr lang="en-US" sz="3200" b="1" dirty="0"/>
              <a:t>high monthly income </a:t>
            </a:r>
            <a:r>
              <a:rPr lang="en-US" sz="3200" dirty="0"/>
              <a:t>(50% of employees make up to 10.312€). </a:t>
            </a:r>
          </a:p>
          <a:p>
            <a:pPr marL="0" indent="0" algn="just">
              <a:buNone/>
            </a:pPr>
            <a:endParaRPr lang="en-US" sz="3200" dirty="0"/>
          </a:p>
          <a:p>
            <a:pPr marL="0" indent="0" algn="just">
              <a:buNone/>
            </a:pPr>
            <a:r>
              <a:rPr lang="en-US" sz="3200" dirty="0"/>
              <a:t>- </a:t>
            </a:r>
            <a:r>
              <a:rPr lang="en-US" sz="3200" b="1" dirty="0"/>
              <a:t>Seasoned</a:t>
            </a:r>
            <a:r>
              <a:rPr lang="en-US" sz="3200" dirty="0"/>
              <a:t> in the </a:t>
            </a:r>
            <a:r>
              <a:rPr lang="en-US" sz="3200" b="1" dirty="0"/>
              <a:t>job market </a:t>
            </a:r>
            <a:r>
              <a:rPr lang="en-US" sz="3200" dirty="0"/>
              <a:t>(20 years on average), </a:t>
            </a:r>
            <a:r>
              <a:rPr lang="en-US" sz="3200" b="1" dirty="0"/>
              <a:t>oldest</a:t>
            </a:r>
            <a:r>
              <a:rPr lang="en-US" sz="3200" dirty="0"/>
              <a:t> </a:t>
            </a:r>
            <a:r>
              <a:rPr lang="en-US" sz="3200" b="1" dirty="0"/>
              <a:t>in the company </a:t>
            </a:r>
            <a:r>
              <a:rPr lang="en-US" sz="3200" dirty="0"/>
              <a:t>(4 years on average) and </a:t>
            </a:r>
            <a:r>
              <a:rPr lang="en-US" sz="3200" b="1" dirty="0"/>
              <a:t>longest</a:t>
            </a:r>
            <a:r>
              <a:rPr lang="en-US" sz="3200" dirty="0"/>
              <a:t> </a:t>
            </a:r>
            <a:r>
              <a:rPr lang="en-US" sz="3200" b="1" dirty="0"/>
              <a:t>occupation</a:t>
            </a:r>
            <a:r>
              <a:rPr lang="en-US" sz="3200" dirty="0"/>
              <a:t> of </a:t>
            </a:r>
            <a:r>
              <a:rPr lang="en-US" sz="3200" b="1" dirty="0"/>
              <a:t>current</a:t>
            </a:r>
            <a:r>
              <a:rPr lang="en-US" sz="3200" dirty="0"/>
              <a:t> </a:t>
            </a:r>
            <a:r>
              <a:rPr lang="en-US" sz="3200" b="1" dirty="0"/>
              <a:t>role</a:t>
            </a:r>
            <a:r>
              <a:rPr lang="en-US" sz="3200" dirty="0"/>
              <a:t> (8 years on average). </a:t>
            </a:r>
          </a:p>
          <a:p>
            <a:pPr marL="0" indent="0" algn="just">
              <a:buNone/>
            </a:pPr>
            <a:endParaRPr lang="en-US" sz="3200" dirty="0"/>
          </a:p>
          <a:p>
            <a:pPr marL="0" indent="0" algn="just">
              <a:buNone/>
            </a:pPr>
            <a:r>
              <a:rPr lang="en-US" sz="3200" dirty="0"/>
              <a:t>- </a:t>
            </a:r>
            <a:r>
              <a:rPr lang="en-US" sz="3200" b="1" dirty="0"/>
              <a:t>High </a:t>
            </a:r>
            <a:r>
              <a:rPr lang="en-US" sz="3200" dirty="0"/>
              <a:t>environment </a:t>
            </a:r>
            <a:r>
              <a:rPr lang="en-US" sz="3200" b="1" dirty="0"/>
              <a:t>satisfaction</a:t>
            </a:r>
            <a:r>
              <a:rPr lang="en-US" sz="3200" dirty="0"/>
              <a:t>, job satisfaction and high job </a:t>
            </a:r>
            <a:r>
              <a:rPr lang="en-US" sz="3200" b="1" dirty="0"/>
              <a:t>involvement</a:t>
            </a:r>
            <a:r>
              <a:rPr lang="en-US" sz="3200" dirty="0"/>
              <a:t>.</a:t>
            </a:r>
          </a:p>
          <a:p>
            <a:pPr marL="0" indent="0" algn="just">
              <a:buNone/>
            </a:pPr>
            <a:endParaRPr lang="en-US" sz="3200" dirty="0"/>
          </a:p>
          <a:p>
            <a:pPr marL="0" indent="0" algn="just">
              <a:buNone/>
            </a:pPr>
            <a:r>
              <a:rPr lang="en-US" sz="3200" dirty="0"/>
              <a:t>- </a:t>
            </a:r>
            <a:r>
              <a:rPr lang="en-US" sz="3200" b="1" dirty="0"/>
              <a:t>Live</a:t>
            </a:r>
            <a:r>
              <a:rPr lang="en-US" sz="3200" dirty="0"/>
              <a:t> </a:t>
            </a:r>
            <a:r>
              <a:rPr lang="en-US" sz="3200" b="1" dirty="0"/>
              <a:t>close </a:t>
            </a:r>
            <a:r>
              <a:rPr lang="en-US" sz="3200" dirty="0"/>
              <a:t>to the company (9 km on average).</a:t>
            </a:r>
          </a:p>
          <a:p>
            <a:pPr marL="0" indent="0" algn="just">
              <a:buNone/>
            </a:pPr>
            <a:endParaRPr lang="en-US" sz="3200" dirty="0"/>
          </a:p>
          <a:p>
            <a:pPr marL="0" indent="0" algn="just">
              <a:buNone/>
            </a:pPr>
            <a:r>
              <a:rPr lang="en-US" sz="3200" dirty="0"/>
              <a:t>- </a:t>
            </a:r>
            <a:r>
              <a:rPr lang="en-US" sz="3200" b="1" dirty="0"/>
              <a:t>Low</a:t>
            </a:r>
            <a:r>
              <a:rPr lang="en-US" sz="3200" dirty="0"/>
              <a:t> proportion of </a:t>
            </a:r>
            <a:r>
              <a:rPr lang="en-US" sz="3200" b="1" dirty="0"/>
              <a:t>overtime</a:t>
            </a:r>
            <a:r>
              <a:rPr lang="en-US" sz="3200" dirty="0"/>
              <a:t> (27%).</a:t>
            </a:r>
          </a:p>
          <a:p>
            <a:pPr marL="0" indent="0" algn="just">
              <a:buNone/>
            </a:pPr>
            <a:endParaRPr lang="en-US" sz="3200" dirty="0"/>
          </a:p>
          <a:p>
            <a:pPr marL="0" indent="0" algn="just">
              <a:buNone/>
            </a:pPr>
            <a:r>
              <a:rPr lang="en-US" sz="3200" dirty="0"/>
              <a:t>- </a:t>
            </a:r>
            <a:r>
              <a:rPr lang="en-US" sz="3200" b="1" dirty="0"/>
              <a:t>Low</a:t>
            </a:r>
            <a:r>
              <a:rPr lang="en-US" sz="3200" dirty="0"/>
              <a:t> proportion of </a:t>
            </a:r>
            <a:r>
              <a:rPr lang="en-US" sz="3200" b="1" dirty="0"/>
              <a:t>traveling</a:t>
            </a:r>
            <a:r>
              <a:rPr lang="en-US" sz="3200" dirty="0"/>
              <a:t> (18% frequently and 71% rarely).</a:t>
            </a:r>
          </a:p>
          <a:p>
            <a:pPr marL="628682" lvl="1" indent="-171458" algn="just">
              <a:buFontTx/>
              <a:buChar char="-"/>
            </a:pPr>
            <a:endParaRPr lang="en-US" sz="2501" dirty="0"/>
          </a:p>
        </p:txBody>
      </p:sp>
      <p:grpSp>
        <p:nvGrpSpPr>
          <p:cNvPr id="2" name="Group 1">
            <a:extLst>
              <a:ext uri="{FF2B5EF4-FFF2-40B4-BE49-F238E27FC236}">
                <a16:creationId xmlns:a16="http://schemas.microsoft.com/office/drawing/2014/main" id="{96F70B01-E219-53FA-7FE4-F4021F8B912A}"/>
              </a:ext>
            </a:extLst>
          </p:cNvPr>
          <p:cNvGrpSpPr/>
          <p:nvPr/>
        </p:nvGrpSpPr>
        <p:grpSpPr>
          <a:xfrm>
            <a:off x="4417378" y="15513170"/>
            <a:ext cx="6009963" cy="1108140"/>
            <a:chOff x="-2834048" y="14618355"/>
            <a:chExt cx="6009963" cy="1108140"/>
          </a:xfrm>
        </p:grpSpPr>
        <p:sp>
          <p:nvSpPr>
            <p:cNvPr id="4" name="Rectangle 3">
              <a:extLst>
                <a:ext uri="{FF2B5EF4-FFF2-40B4-BE49-F238E27FC236}">
                  <a16:creationId xmlns:a16="http://schemas.microsoft.com/office/drawing/2014/main" id="{45A3D053-4B0A-2EF5-DA0C-B6FBA50E5840}"/>
                </a:ext>
              </a:extLst>
            </p:cNvPr>
            <p:cNvSpPr/>
            <p:nvPr/>
          </p:nvSpPr>
          <p:spPr>
            <a:xfrm>
              <a:off x="-2834048" y="14854776"/>
              <a:ext cx="314325" cy="306599"/>
            </a:xfrm>
            <a:prstGeom prst="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38F1766-8C6D-B3F4-394C-EE1096C9893D}"/>
                </a:ext>
              </a:extLst>
            </p:cNvPr>
            <p:cNvSpPr/>
            <p:nvPr/>
          </p:nvSpPr>
          <p:spPr>
            <a:xfrm>
              <a:off x="-2834048" y="15236676"/>
              <a:ext cx="314325" cy="306599"/>
            </a:xfrm>
            <a:prstGeom prst="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373;p21">
              <a:extLst>
                <a:ext uri="{FF2B5EF4-FFF2-40B4-BE49-F238E27FC236}">
                  <a16:creationId xmlns:a16="http://schemas.microsoft.com/office/drawing/2014/main" id="{4AD9A843-8543-97A3-1EBD-982DA0665E01}"/>
                </a:ext>
              </a:extLst>
            </p:cNvPr>
            <p:cNvSpPr txBox="1">
              <a:spLocks/>
            </p:cNvSpPr>
            <p:nvPr/>
          </p:nvSpPr>
          <p:spPr>
            <a:xfrm>
              <a:off x="-2676886" y="1461835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lower</a:t>
              </a:r>
              <a:r>
                <a:rPr lang="en-US" sz="1600" dirty="0"/>
                <a:t> Attrition</a:t>
              </a:r>
            </a:p>
          </p:txBody>
        </p:sp>
        <p:sp>
          <p:nvSpPr>
            <p:cNvPr id="7" name="Google Shape;373;p21">
              <a:extLst>
                <a:ext uri="{FF2B5EF4-FFF2-40B4-BE49-F238E27FC236}">
                  <a16:creationId xmlns:a16="http://schemas.microsoft.com/office/drawing/2014/main" id="{6444A886-323A-CD45-68EB-715AFDD375B1}"/>
                </a:ext>
              </a:extLst>
            </p:cNvPr>
            <p:cNvSpPr txBox="1">
              <a:spLocks/>
            </p:cNvSpPr>
            <p:nvPr/>
          </p:nvSpPr>
          <p:spPr>
            <a:xfrm>
              <a:off x="-2676886" y="1498773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increase</a:t>
              </a:r>
              <a:r>
                <a:rPr lang="en-US" sz="1600" dirty="0"/>
                <a:t> Attrition</a:t>
              </a:r>
            </a:p>
          </p:txBody>
        </p:sp>
      </p:grpSp>
      <p:sp>
        <p:nvSpPr>
          <p:cNvPr id="14" name="Google Shape;372;p21">
            <a:extLst>
              <a:ext uri="{FF2B5EF4-FFF2-40B4-BE49-F238E27FC236}">
                <a16:creationId xmlns:a16="http://schemas.microsoft.com/office/drawing/2014/main" id="{4B916140-4F11-A4CC-3F06-4C0820DA052D}"/>
              </a:ext>
            </a:extLst>
          </p:cNvPr>
          <p:cNvSpPr txBox="1">
            <a:spLocks/>
          </p:cNvSpPr>
          <p:nvPr/>
        </p:nvSpPr>
        <p:spPr>
          <a:xfrm>
            <a:off x="2803737" y="-54384"/>
            <a:ext cx="27228588"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 sz="5400" dirty="0">
                <a:latin typeface="Montserrat" panose="00000500000000000000" pitchFamily="2" charset="0"/>
              </a:rPr>
              <a:t>“Old but Gold”: Value senior employees </a:t>
            </a:r>
            <a:endParaRPr lang="en-GB" sz="5400" dirty="0">
              <a:latin typeface="Montserrat" panose="00000500000000000000" pitchFamily="2" charset="0"/>
            </a:endParaRPr>
          </a:p>
        </p:txBody>
      </p:sp>
    </p:spTree>
    <p:extLst>
      <p:ext uri="{BB962C8B-B14F-4D97-AF65-F5344CB8AC3E}">
        <p14:creationId xmlns:p14="http://schemas.microsoft.com/office/powerpoint/2010/main" val="1819324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9" name="Rectangle 8">
            <a:extLst>
              <a:ext uri="{FF2B5EF4-FFF2-40B4-BE49-F238E27FC236}">
                <a16:creationId xmlns:a16="http://schemas.microsoft.com/office/drawing/2014/main" id="{92488C9C-395E-A77A-C0F6-AF709295FF62}"/>
              </a:ext>
            </a:extLst>
          </p:cNvPr>
          <p:cNvSpPr/>
          <p:nvPr/>
        </p:nvSpPr>
        <p:spPr>
          <a:xfrm>
            <a:off x="24138214" y="13736082"/>
            <a:ext cx="5897088" cy="3029076"/>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a:extLst>
              <a:ext uri="{FF2B5EF4-FFF2-40B4-BE49-F238E27FC236}">
                <a16:creationId xmlns:a16="http://schemas.microsoft.com/office/drawing/2014/main" id="{0F4B1ED8-DFF2-6538-2826-23F5C38CFD7E}"/>
              </a:ext>
            </a:extLst>
          </p:cNvPr>
          <p:cNvGrpSpPr/>
          <p:nvPr/>
        </p:nvGrpSpPr>
        <p:grpSpPr>
          <a:xfrm>
            <a:off x="4177779" y="2349463"/>
            <a:ext cx="8064000" cy="1686980"/>
            <a:chOff x="3035319" y="2484996"/>
            <a:chExt cx="4475258" cy="1686980"/>
          </a:xfrm>
        </p:grpSpPr>
        <p:sp>
          <p:nvSpPr>
            <p:cNvPr id="65" name="Rectangle: Rounded Corners 64">
              <a:extLst>
                <a:ext uri="{FF2B5EF4-FFF2-40B4-BE49-F238E27FC236}">
                  <a16:creationId xmlns:a16="http://schemas.microsoft.com/office/drawing/2014/main" id="{295F50F7-39F1-459A-83EA-1AE370A98681}"/>
                </a:ext>
              </a:extLst>
            </p:cNvPr>
            <p:cNvSpPr/>
            <p:nvPr/>
          </p:nvSpPr>
          <p:spPr>
            <a:xfrm>
              <a:off x="3035319" y="2484996"/>
              <a:ext cx="4475258"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b="1" noProof="1">
                  <a:solidFill>
                    <a:srgbClr val="284463"/>
                  </a:solidFill>
                  <a:uFill>
                    <a:noFill/>
                  </a:uFill>
                  <a:latin typeface="Montserrat" panose="00000500000000000000" pitchFamily="2" charset="0"/>
                </a:rPr>
                <a:t>       	Overtime</a:t>
              </a:r>
            </a:p>
          </p:txBody>
        </p:sp>
        <p:pic>
          <p:nvPicPr>
            <p:cNvPr id="14" name="Graphic 13" descr="Clock outline">
              <a:extLst>
                <a:ext uri="{FF2B5EF4-FFF2-40B4-BE49-F238E27FC236}">
                  <a16:creationId xmlns:a16="http://schemas.microsoft.com/office/drawing/2014/main" id="{EAA9478F-D965-D6A8-9F78-FD358AF4F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9675" y="2518097"/>
              <a:ext cx="1519773" cy="1519773"/>
            </a:xfrm>
            <a:prstGeom prst="rect">
              <a:avLst/>
            </a:prstGeom>
          </p:spPr>
        </p:pic>
      </p:grpSp>
      <p:sp>
        <p:nvSpPr>
          <p:cNvPr id="19" name="Rectangle 18">
            <a:extLst>
              <a:ext uri="{FF2B5EF4-FFF2-40B4-BE49-F238E27FC236}">
                <a16:creationId xmlns:a16="http://schemas.microsoft.com/office/drawing/2014/main" id="{F9244181-4726-1861-8059-C0E6B7D1351B}"/>
              </a:ext>
            </a:extLst>
          </p:cNvPr>
          <p:cNvSpPr/>
          <p:nvPr/>
        </p:nvSpPr>
        <p:spPr>
          <a:xfrm>
            <a:off x="23527748" y="14974663"/>
            <a:ext cx="2847642" cy="179413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20863C1F-29AF-F8C8-9E0D-AF73D0352DDD}"/>
              </a:ext>
            </a:extLst>
          </p:cNvPr>
          <p:cNvSpPr/>
          <p:nvPr/>
        </p:nvSpPr>
        <p:spPr>
          <a:xfrm>
            <a:off x="1577870" y="11223375"/>
            <a:ext cx="27654353" cy="5388227"/>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Rectangle 183">
            <a:extLst>
              <a:ext uri="{FF2B5EF4-FFF2-40B4-BE49-F238E27FC236}">
                <a16:creationId xmlns:a16="http://schemas.microsoft.com/office/drawing/2014/main" id="{AA7DDB5B-16F0-D015-CF5C-BBE88F4B9BA4}"/>
              </a:ext>
            </a:extLst>
          </p:cNvPr>
          <p:cNvSpPr/>
          <p:nvPr/>
        </p:nvSpPr>
        <p:spPr>
          <a:xfrm>
            <a:off x="1577870" y="7522953"/>
            <a:ext cx="27654353" cy="3502968"/>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6A383BAF-F97B-5DAE-E8C7-47F86996163F}"/>
              </a:ext>
            </a:extLst>
          </p:cNvPr>
          <p:cNvSpPr/>
          <p:nvPr/>
        </p:nvSpPr>
        <p:spPr>
          <a:xfrm>
            <a:off x="1577871" y="4255367"/>
            <a:ext cx="27654353" cy="30872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81739855-C2EF-3036-2634-6E9A1AA3690B}"/>
              </a:ext>
            </a:extLst>
          </p:cNvPr>
          <p:cNvGrpSpPr/>
          <p:nvPr/>
        </p:nvGrpSpPr>
        <p:grpSpPr>
          <a:xfrm>
            <a:off x="12680429" y="2381527"/>
            <a:ext cx="8064000" cy="1686980"/>
            <a:chOff x="7925260" y="2484996"/>
            <a:chExt cx="4475258" cy="1686980"/>
          </a:xfrm>
        </p:grpSpPr>
        <p:sp>
          <p:nvSpPr>
            <p:cNvPr id="66" name="Rectangle: Rounded Corners 65">
              <a:extLst>
                <a:ext uri="{FF2B5EF4-FFF2-40B4-BE49-F238E27FC236}">
                  <a16:creationId xmlns:a16="http://schemas.microsoft.com/office/drawing/2014/main" id="{ADA9964B-3E2B-42C9-BCCA-46FBF371C7C7}"/>
                </a:ext>
              </a:extLst>
            </p:cNvPr>
            <p:cNvSpPr/>
            <p:nvPr/>
          </p:nvSpPr>
          <p:spPr>
            <a:xfrm>
              <a:off x="7925260" y="2484996"/>
              <a:ext cx="4475258"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dirty="0">
                  <a:solidFill>
                    <a:srgbClr val="284463"/>
                  </a:solidFill>
                  <a:uFill>
                    <a:noFill/>
                  </a:uFill>
                  <a:latin typeface="Montserrat"/>
                </a:rPr>
                <a:t>           	</a:t>
              </a:r>
              <a:r>
                <a:rPr lang="en-US" sz="4400" b="1" dirty="0">
                  <a:solidFill>
                    <a:srgbClr val="284463"/>
                  </a:solidFill>
                  <a:uFill>
                    <a:noFill/>
                  </a:uFill>
                  <a:latin typeface="Montserrat" panose="00000500000000000000" pitchFamily="2" charset="0"/>
                </a:rPr>
                <a:t>Business</a:t>
              </a:r>
              <a:br>
                <a:rPr lang="en-US" sz="4400" b="1" dirty="0">
                  <a:solidFill>
                    <a:srgbClr val="284463"/>
                  </a:solidFill>
                  <a:uFill>
                    <a:noFill/>
                  </a:uFill>
                  <a:latin typeface="Montserrat" panose="00000500000000000000" pitchFamily="2" charset="0"/>
                </a:rPr>
              </a:br>
              <a:r>
                <a:rPr lang="en-US" sz="4400" b="1" dirty="0">
                  <a:solidFill>
                    <a:srgbClr val="284463"/>
                  </a:solidFill>
                  <a:uFill>
                    <a:noFill/>
                  </a:uFill>
                  <a:latin typeface="Montserrat" panose="00000500000000000000" pitchFamily="2" charset="0"/>
                </a:rPr>
                <a:t>		  Travel</a:t>
              </a:r>
            </a:p>
          </p:txBody>
        </p:sp>
        <p:pic>
          <p:nvPicPr>
            <p:cNvPr id="161" name="Graphic 160" descr="Suitcase outline">
              <a:extLst>
                <a:ext uri="{FF2B5EF4-FFF2-40B4-BE49-F238E27FC236}">
                  <a16:creationId xmlns:a16="http://schemas.microsoft.com/office/drawing/2014/main" id="{108B0944-BF75-07EC-9FCF-73D41ACE5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1157" y="2492936"/>
              <a:ext cx="1497150" cy="1486425"/>
            </a:xfrm>
            <a:prstGeom prst="rect">
              <a:avLst/>
            </a:prstGeom>
          </p:spPr>
        </p:pic>
      </p:grpSp>
      <p:sp>
        <p:nvSpPr>
          <p:cNvPr id="181" name="Rectangle 180">
            <a:extLst>
              <a:ext uri="{FF2B5EF4-FFF2-40B4-BE49-F238E27FC236}">
                <a16:creationId xmlns:a16="http://schemas.microsoft.com/office/drawing/2014/main" id="{F6D014FF-4ADD-3EF1-EC0C-DA44802AA34A}"/>
              </a:ext>
            </a:extLst>
          </p:cNvPr>
          <p:cNvSpPr/>
          <p:nvPr/>
        </p:nvSpPr>
        <p:spPr>
          <a:xfrm>
            <a:off x="4282671" y="7736129"/>
            <a:ext cx="6924591" cy="3077766"/>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a:t>
            </a:r>
            <a:r>
              <a:rPr lang="en-US" sz="2400" b="1" dirty="0">
                <a:latin typeface="Montserrat" panose="00000500000000000000" pitchFamily="2" charset="0"/>
              </a:rPr>
              <a:t> Increase </a:t>
            </a:r>
            <a:r>
              <a:rPr lang="en-US" sz="2400" dirty="0">
                <a:latin typeface="Montserrat" panose="00000500000000000000" pitchFamily="2" charset="0"/>
              </a:rPr>
              <a:t>frequency</a:t>
            </a:r>
            <a:r>
              <a:rPr lang="en-US" sz="2400" b="1" dirty="0">
                <a:latin typeface="Montserrat" panose="00000500000000000000" pitchFamily="2" charset="0"/>
              </a:rPr>
              <a:t> </a:t>
            </a:r>
            <a:r>
              <a:rPr lang="en-US" sz="2400" dirty="0">
                <a:latin typeface="Montserrat" panose="00000500000000000000" pitchFamily="2" charset="0"/>
              </a:rPr>
              <a:t>of </a:t>
            </a:r>
            <a:r>
              <a:rPr lang="en-US" sz="2400" b="1" dirty="0">
                <a:latin typeface="Montserrat" panose="00000500000000000000" pitchFamily="2" charset="0"/>
              </a:rPr>
              <a:t>training</a:t>
            </a:r>
            <a:r>
              <a:rPr lang="en-US" sz="2400" dirty="0">
                <a:latin typeface="Montserrat" panose="00000500000000000000" pitchFamily="2" charset="0"/>
              </a:rPr>
              <a:t> sessions to improve efficiency  </a:t>
            </a:r>
            <a:endParaRPr lang="en-US" sz="2400" b="1" dirty="0">
              <a:latin typeface="Montserrat" panose="00000500000000000000" pitchFamily="2" charset="0"/>
            </a:endParaRP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Set </a:t>
            </a:r>
            <a:r>
              <a:rPr lang="en-US" sz="2400" dirty="0">
                <a:latin typeface="Montserrat" panose="00000500000000000000" pitchFamily="2" charset="0"/>
              </a:rPr>
              <a:t>an overtime </a:t>
            </a:r>
            <a:r>
              <a:rPr lang="en-US" sz="2400" b="1" dirty="0">
                <a:latin typeface="Montserrat" panose="00000500000000000000" pitchFamily="2" charset="0"/>
              </a:rPr>
              <a:t>maximum limit</a:t>
            </a: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Quantify</a:t>
            </a:r>
            <a:r>
              <a:rPr lang="en-US" sz="2400" dirty="0">
                <a:latin typeface="Montserrat" panose="00000500000000000000" pitchFamily="2" charset="0"/>
              </a:rPr>
              <a:t> and </a:t>
            </a:r>
            <a:r>
              <a:rPr lang="en-US" sz="2400" b="1" dirty="0">
                <a:latin typeface="Montserrat" panose="00000500000000000000" pitchFamily="2" charset="0"/>
              </a:rPr>
              <a:t>identify</a:t>
            </a:r>
            <a:r>
              <a:rPr lang="en-US" sz="2400" dirty="0">
                <a:latin typeface="Montserrat" panose="00000500000000000000" pitchFamily="2" charset="0"/>
              </a:rPr>
              <a:t> the </a:t>
            </a:r>
            <a:r>
              <a:rPr lang="en-US" sz="2400" b="1" dirty="0">
                <a:latin typeface="Montserrat" panose="00000500000000000000" pitchFamily="2" charset="0"/>
              </a:rPr>
              <a:t>sources:</a:t>
            </a:r>
          </a:p>
          <a:p>
            <a:pPr lvl="1">
              <a:spcBef>
                <a:spcPts val="600"/>
              </a:spcBef>
              <a:buClr>
                <a:schemeClr val="accent1"/>
              </a:buClr>
            </a:pPr>
            <a:r>
              <a:rPr lang="en-US" sz="2400" dirty="0">
                <a:latin typeface="Montserrat" panose="00000500000000000000" pitchFamily="2" charset="0"/>
              </a:rPr>
              <a:t>- Get clock in data </a:t>
            </a:r>
          </a:p>
          <a:p>
            <a:pPr lvl="1">
              <a:spcBef>
                <a:spcPts val="600"/>
              </a:spcBef>
              <a:buClr>
                <a:schemeClr val="accent1"/>
              </a:buClr>
            </a:pPr>
            <a:r>
              <a:rPr lang="en-US" sz="2400" dirty="0">
                <a:latin typeface="Montserrat" panose="00000500000000000000" pitchFamily="2" charset="0"/>
              </a:rPr>
              <a:t>- Implement a time tracking solution </a:t>
            </a:r>
          </a:p>
        </p:txBody>
      </p:sp>
      <p:sp>
        <p:nvSpPr>
          <p:cNvPr id="185" name="Rectangle 184">
            <a:extLst>
              <a:ext uri="{FF2B5EF4-FFF2-40B4-BE49-F238E27FC236}">
                <a16:creationId xmlns:a16="http://schemas.microsoft.com/office/drawing/2014/main" id="{ED25C2B0-4896-8E53-0AB8-FCFE99BE24FC}"/>
              </a:ext>
            </a:extLst>
          </p:cNvPr>
          <p:cNvSpPr/>
          <p:nvPr/>
        </p:nvSpPr>
        <p:spPr>
          <a:xfrm>
            <a:off x="4338974" y="11288635"/>
            <a:ext cx="7625208" cy="5309146"/>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Analyze</a:t>
            </a:r>
            <a:r>
              <a:rPr lang="en-US" sz="2400" dirty="0">
                <a:latin typeface="Montserrat" panose="00000500000000000000" pitchFamily="2" charset="0"/>
              </a:rPr>
              <a:t> collected data: </a:t>
            </a:r>
          </a:p>
          <a:p>
            <a:pPr lvl="1">
              <a:spcBef>
                <a:spcPts val="600"/>
              </a:spcBef>
              <a:buClr>
                <a:schemeClr val="accent1"/>
              </a:buClr>
            </a:pPr>
            <a:r>
              <a:rPr lang="en-US" sz="2400" dirty="0">
                <a:latin typeface="Montserrat" panose="00000500000000000000" pitchFamily="2" charset="0"/>
              </a:rPr>
              <a:t>-</a:t>
            </a:r>
            <a:r>
              <a:rPr lang="en-US" sz="2400" b="1" dirty="0">
                <a:latin typeface="Montserrat" panose="00000500000000000000" pitchFamily="2" charset="0"/>
              </a:rPr>
              <a:t>How</a:t>
            </a:r>
            <a:r>
              <a:rPr lang="en-US" sz="2400" dirty="0">
                <a:latin typeface="Montserrat" panose="00000500000000000000" pitchFamily="2" charset="0"/>
              </a:rPr>
              <a:t> </a:t>
            </a:r>
            <a:r>
              <a:rPr lang="en-US" sz="2400" b="1" dirty="0">
                <a:latin typeface="Montserrat" panose="00000500000000000000" pitchFamily="2" charset="0"/>
              </a:rPr>
              <a:t>many</a:t>
            </a:r>
            <a:r>
              <a:rPr lang="en-US" sz="2400" dirty="0">
                <a:latin typeface="Montserrat" panose="00000500000000000000" pitchFamily="2" charset="0"/>
              </a:rPr>
              <a:t> extra </a:t>
            </a:r>
            <a:r>
              <a:rPr lang="en-US" sz="2400" b="1" dirty="0">
                <a:latin typeface="Montserrat" panose="00000500000000000000" pitchFamily="2" charset="0"/>
              </a:rPr>
              <a:t>hours</a:t>
            </a:r>
            <a:r>
              <a:rPr lang="en-US" sz="2400" dirty="0">
                <a:latin typeface="Montserrat" panose="00000500000000000000" pitchFamily="2" charset="0"/>
              </a:rPr>
              <a:t>?</a:t>
            </a:r>
          </a:p>
          <a:p>
            <a:pPr lvl="1">
              <a:spcBef>
                <a:spcPts val="600"/>
              </a:spcBef>
              <a:buClr>
                <a:schemeClr val="accent1"/>
              </a:buClr>
            </a:pPr>
            <a:r>
              <a:rPr lang="en-US" sz="2400" dirty="0">
                <a:latin typeface="Montserrat" panose="00000500000000000000" pitchFamily="2" charset="0"/>
              </a:rPr>
              <a:t>- Is overtime </a:t>
            </a:r>
            <a:r>
              <a:rPr lang="en-US" sz="2400" b="1" dirty="0">
                <a:latin typeface="Montserrat" panose="00000500000000000000" pitchFamily="2" charset="0"/>
              </a:rPr>
              <a:t>task</a:t>
            </a:r>
            <a:r>
              <a:rPr lang="en-US" sz="2400" dirty="0">
                <a:latin typeface="Montserrat" panose="00000500000000000000" pitchFamily="2" charset="0"/>
              </a:rPr>
              <a:t> </a:t>
            </a:r>
            <a:r>
              <a:rPr lang="en-US" sz="2400" b="1" dirty="0">
                <a:latin typeface="Montserrat" panose="00000500000000000000" pitchFamily="2" charset="0"/>
              </a:rPr>
              <a:t>dependent</a:t>
            </a:r>
            <a:r>
              <a:rPr lang="en-US" sz="2400" dirty="0">
                <a:latin typeface="Montserrat" panose="00000500000000000000" pitchFamily="2" charset="0"/>
              </a:rPr>
              <a:t>?</a:t>
            </a:r>
          </a:p>
          <a:p>
            <a:pPr lvl="1">
              <a:spcBef>
                <a:spcPts val="600"/>
              </a:spcBef>
              <a:buClr>
                <a:schemeClr val="accent1"/>
              </a:buClr>
            </a:pPr>
            <a:r>
              <a:rPr lang="en-GB" sz="2400" dirty="0">
                <a:latin typeface="Montserrat" panose="00000500000000000000" pitchFamily="2" charset="0"/>
              </a:rPr>
              <a:t>-What are the </a:t>
            </a:r>
            <a:r>
              <a:rPr lang="en-GB" sz="2400" b="1" dirty="0">
                <a:latin typeface="Montserrat" panose="00000500000000000000" pitchFamily="2" charset="0"/>
              </a:rPr>
              <a:t>main</a:t>
            </a:r>
            <a:r>
              <a:rPr lang="en-GB" sz="2400" dirty="0">
                <a:latin typeface="Montserrat" panose="00000500000000000000" pitchFamily="2" charset="0"/>
              </a:rPr>
              <a:t> </a:t>
            </a:r>
            <a:r>
              <a:rPr lang="en-GB" sz="2400" b="1" dirty="0">
                <a:latin typeface="Montserrat" panose="00000500000000000000" pitchFamily="2" charset="0"/>
              </a:rPr>
              <a:t>causes</a:t>
            </a:r>
            <a:r>
              <a:rPr lang="en-GB" sz="2400" dirty="0">
                <a:latin typeface="Montserrat" panose="00000500000000000000" pitchFamily="2" charset="0"/>
              </a:rPr>
              <a:t>: </a:t>
            </a:r>
          </a:p>
          <a:p>
            <a:pPr lvl="1">
              <a:spcBef>
                <a:spcPts val="600"/>
              </a:spcBef>
              <a:buClr>
                <a:schemeClr val="accent1"/>
              </a:buClr>
            </a:pPr>
            <a:r>
              <a:rPr lang="en-GB" sz="2400" dirty="0">
                <a:latin typeface="Montserrat" panose="00000500000000000000" pitchFamily="2" charset="0"/>
              </a:rPr>
              <a:t>	Excessive workload? </a:t>
            </a:r>
          </a:p>
          <a:p>
            <a:pPr lvl="1">
              <a:spcBef>
                <a:spcPts val="600"/>
              </a:spcBef>
              <a:buClr>
                <a:schemeClr val="accent1"/>
              </a:buClr>
            </a:pPr>
            <a:r>
              <a:rPr lang="en-GB" sz="2400" dirty="0">
                <a:latin typeface="Montserrat" panose="00000500000000000000" pitchFamily="2" charset="0"/>
              </a:rPr>
              <a:t>	Inefficient processes? </a:t>
            </a:r>
          </a:p>
          <a:p>
            <a:pPr lvl="1">
              <a:spcBef>
                <a:spcPts val="600"/>
              </a:spcBef>
              <a:buClr>
                <a:schemeClr val="accent1"/>
              </a:buClr>
            </a:pPr>
            <a:r>
              <a:rPr lang="en-GB" sz="2400" dirty="0">
                <a:latin typeface="Montserrat" panose="00000500000000000000" pitchFamily="2" charset="0"/>
              </a:rPr>
              <a:t>	Resource allocation issues?</a:t>
            </a:r>
          </a:p>
          <a:p>
            <a:pPr lvl="1">
              <a:spcBef>
                <a:spcPts val="600"/>
              </a:spcBef>
              <a:buClr>
                <a:schemeClr val="accent1"/>
              </a:buClr>
            </a:pPr>
            <a:r>
              <a:rPr lang="en-GB" sz="2400" dirty="0">
                <a:latin typeface="Montserrat" panose="00000500000000000000" pitchFamily="2" charset="0"/>
              </a:rPr>
              <a:t>	</a:t>
            </a:r>
            <a:r>
              <a:rPr lang="en-US" sz="2400" dirty="0">
                <a:latin typeface="Montserrat" panose="00000500000000000000" pitchFamily="2" charset="0"/>
              </a:rPr>
              <a:t>Undertrained employees?</a:t>
            </a:r>
            <a:endParaRPr lang="en-GB" sz="2400" dirty="0">
              <a:latin typeface="Montserrat" panose="00000500000000000000" pitchFamily="2" charset="0"/>
            </a:endParaRPr>
          </a:p>
          <a:p>
            <a:pPr lvl="1">
              <a:spcBef>
                <a:spcPts val="600"/>
              </a:spcBef>
              <a:buClr>
                <a:schemeClr val="accent1"/>
              </a:buClr>
            </a:pPr>
            <a:endParaRPr lang="en-GB"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Set courses of action to tackle identified problems</a:t>
            </a: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Improve</a:t>
            </a:r>
            <a:r>
              <a:rPr lang="en-US" sz="2400" dirty="0">
                <a:latin typeface="Montserrat" panose="00000500000000000000" pitchFamily="2" charset="0"/>
              </a:rPr>
              <a:t> current predictive </a:t>
            </a:r>
            <a:r>
              <a:rPr lang="en-US" sz="2400" b="1" dirty="0">
                <a:latin typeface="Montserrat" panose="00000500000000000000" pitchFamily="2" charset="0"/>
              </a:rPr>
              <a:t>model</a:t>
            </a:r>
            <a:endParaRPr lang="en-GB" sz="2400" b="1" dirty="0">
              <a:latin typeface="Montserrat" panose="00000500000000000000" pitchFamily="2" charset="0"/>
            </a:endParaRPr>
          </a:p>
        </p:txBody>
      </p:sp>
      <p:sp>
        <p:nvSpPr>
          <p:cNvPr id="188" name="Rectangle 187">
            <a:extLst>
              <a:ext uri="{FF2B5EF4-FFF2-40B4-BE49-F238E27FC236}">
                <a16:creationId xmlns:a16="http://schemas.microsoft.com/office/drawing/2014/main" id="{EDC503BD-DA3F-F26F-A00F-08FB1FBFDC33}"/>
              </a:ext>
            </a:extLst>
          </p:cNvPr>
          <p:cNvSpPr/>
          <p:nvPr/>
        </p:nvSpPr>
        <p:spPr>
          <a:xfrm>
            <a:off x="1575281" y="4297216"/>
            <a:ext cx="2083185" cy="3087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Our Insights</a:t>
            </a:r>
          </a:p>
        </p:txBody>
      </p:sp>
      <p:sp>
        <p:nvSpPr>
          <p:cNvPr id="190" name="Rectangle 189">
            <a:extLst>
              <a:ext uri="{FF2B5EF4-FFF2-40B4-BE49-F238E27FC236}">
                <a16:creationId xmlns:a16="http://schemas.microsoft.com/office/drawing/2014/main" id="{2092C7F6-15ED-3B16-A6A3-DEDB7C3EAD28}"/>
              </a:ext>
            </a:extLst>
          </p:cNvPr>
          <p:cNvSpPr/>
          <p:nvPr/>
        </p:nvSpPr>
        <p:spPr>
          <a:xfrm>
            <a:off x="1603855" y="11157525"/>
            <a:ext cx="2040043" cy="5322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What can be done in the Future?</a:t>
            </a:r>
          </a:p>
        </p:txBody>
      </p:sp>
      <p:sp>
        <p:nvSpPr>
          <p:cNvPr id="2" name="Rectangle 1">
            <a:extLst>
              <a:ext uri="{FF2B5EF4-FFF2-40B4-BE49-F238E27FC236}">
                <a16:creationId xmlns:a16="http://schemas.microsoft.com/office/drawing/2014/main" id="{FA2872F6-F07F-6F7A-434F-01FF7BABA505}"/>
              </a:ext>
            </a:extLst>
          </p:cNvPr>
          <p:cNvSpPr/>
          <p:nvPr/>
        </p:nvSpPr>
        <p:spPr>
          <a:xfrm>
            <a:off x="1606705" y="7548876"/>
            <a:ext cx="2051761" cy="3399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158750">
              <a:bevelT w="196850" h="127000" prst="angle"/>
              <a:bevelB w="393700" h="38100" prst="angle"/>
            </a:sp3d>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What can we do </a:t>
            </a:r>
            <a:r>
              <a:rPr lang="en-US" sz="3000" b="1" u="sng" noProof="1">
                <a:solidFill>
                  <a:srgbClr val="284463"/>
                </a:solidFill>
                <a:uFill>
                  <a:noFill/>
                </a:uFill>
                <a:latin typeface="Montserrat" panose="00000500000000000000" pitchFamily="2" charset="0"/>
              </a:rPr>
              <a:t>Now</a:t>
            </a:r>
            <a:r>
              <a:rPr lang="en-US" sz="3000" b="1" noProof="1">
                <a:solidFill>
                  <a:srgbClr val="284463"/>
                </a:solidFill>
                <a:uFill>
                  <a:noFill/>
                </a:uFill>
                <a:latin typeface="Montserrat" panose="00000500000000000000" pitchFamily="2" charset="0"/>
              </a:rPr>
              <a:t>?</a:t>
            </a:r>
          </a:p>
        </p:txBody>
      </p:sp>
      <p:sp>
        <p:nvSpPr>
          <p:cNvPr id="6" name="Rectangle 5">
            <a:extLst>
              <a:ext uri="{FF2B5EF4-FFF2-40B4-BE49-F238E27FC236}">
                <a16:creationId xmlns:a16="http://schemas.microsoft.com/office/drawing/2014/main" id="{133665DE-D74E-EBC0-374B-6B3A410F92E5}"/>
              </a:ext>
            </a:extLst>
          </p:cNvPr>
          <p:cNvSpPr/>
          <p:nvPr/>
        </p:nvSpPr>
        <p:spPr>
          <a:xfrm>
            <a:off x="20746843" y="3979337"/>
            <a:ext cx="436236"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5796CFB-AA9D-3EDC-9566-421B5B3EA1FC}"/>
              </a:ext>
            </a:extLst>
          </p:cNvPr>
          <p:cNvSpPr/>
          <p:nvPr/>
        </p:nvSpPr>
        <p:spPr>
          <a:xfrm>
            <a:off x="12244193" y="4114391"/>
            <a:ext cx="436236"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B21CB3-F2A3-DF62-7113-11038718CD34}"/>
              </a:ext>
            </a:extLst>
          </p:cNvPr>
          <p:cNvSpPr/>
          <p:nvPr/>
        </p:nvSpPr>
        <p:spPr>
          <a:xfrm>
            <a:off x="4508016" y="4851865"/>
            <a:ext cx="7466348" cy="187743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-Proportion </a:t>
            </a:r>
            <a:r>
              <a:rPr lang="en-US" sz="2400" b="1" dirty="0">
                <a:latin typeface="Montserrat" panose="00000500000000000000" pitchFamily="2" charset="0"/>
              </a:rPr>
              <a:t>increases</a:t>
            </a:r>
            <a:r>
              <a:rPr lang="en-US" sz="2400" dirty="0">
                <a:latin typeface="Montserrat" panose="00000500000000000000" pitchFamily="2" charset="0"/>
              </a:rPr>
              <a:t> with </a:t>
            </a:r>
            <a:r>
              <a:rPr lang="en-US" sz="2400" b="1" dirty="0">
                <a:latin typeface="Montserrat" panose="00000500000000000000" pitchFamily="2" charset="0"/>
              </a:rPr>
              <a:t>environment satisfaction</a:t>
            </a:r>
            <a:r>
              <a:rPr lang="en-US" sz="2400" baseline="30000" dirty="0">
                <a:latin typeface="Montserrat" panose="00000500000000000000" pitchFamily="2" charset="0"/>
              </a:rPr>
              <a:t>1</a:t>
            </a:r>
          </a:p>
          <a:p>
            <a:pPr>
              <a:spcBef>
                <a:spcPts val="600"/>
              </a:spcBef>
              <a:buClr>
                <a:schemeClr val="accent1"/>
              </a:buClr>
            </a:pPr>
            <a:endParaRPr lang="en-US" sz="1000" b="1"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Less trained employees </a:t>
            </a:r>
            <a:r>
              <a:rPr lang="en-US" sz="2400" dirty="0">
                <a:latin typeface="Montserrat" panose="00000500000000000000" pitchFamily="2" charset="0"/>
              </a:rPr>
              <a:t>are </a:t>
            </a:r>
            <a:r>
              <a:rPr lang="en-US" sz="2400" b="1" dirty="0">
                <a:latin typeface="Montserrat" panose="00000500000000000000" pitchFamily="2" charset="0"/>
              </a:rPr>
              <a:t>more</a:t>
            </a:r>
            <a:r>
              <a:rPr lang="en-US" sz="2400" dirty="0">
                <a:latin typeface="Montserrat" panose="00000500000000000000" pitchFamily="2" charset="0"/>
              </a:rPr>
              <a:t> </a:t>
            </a:r>
            <a:r>
              <a:rPr lang="en-US" sz="2400" b="1" dirty="0">
                <a:latin typeface="Montserrat" panose="00000500000000000000" pitchFamily="2" charset="0"/>
              </a:rPr>
              <a:t>likely</a:t>
            </a:r>
            <a:r>
              <a:rPr lang="en-US" sz="2400" dirty="0">
                <a:latin typeface="Montserrat" panose="00000500000000000000" pitchFamily="2" charset="0"/>
              </a:rPr>
              <a:t> to work </a:t>
            </a:r>
            <a:r>
              <a:rPr lang="en-US" sz="2400" b="1" dirty="0">
                <a:latin typeface="Montserrat" panose="00000500000000000000" pitchFamily="2" charset="0"/>
              </a:rPr>
              <a:t>extra</a:t>
            </a:r>
            <a:r>
              <a:rPr lang="en-US" sz="2400" dirty="0">
                <a:latin typeface="Montserrat" panose="00000500000000000000" pitchFamily="2" charset="0"/>
              </a:rPr>
              <a:t> </a:t>
            </a:r>
            <a:r>
              <a:rPr lang="en-US" sz="2400" b="1" dirty="0">
                <a:latin typeface="Montserrat" panose="00000500000000000000" pitchFamily="2" charset="0"/>
              </a:rPr>
              <a:t>hours</a:t>
            </a:r>
            <a:r>
              <a:rPr lang="en-US" sz="2400" b="1" baseline="30000" dirty="0">
                <a:latin typeface="Montserrat" panose="00000500000000000000" pitchFamily="2" charset="0"/>
              </a:rPr>
              <a:t>2</a:t>
            </a:r>
          </a:p>
        </p:txBody>
      </p:sp>
      <p:grpSp>
        <p:nvGrpSpPr>
          <p:cNvPr id="37" name="Group 36">
            <a:extLst>
              <a:ext uri="{FF2B5EF4-FFF2-40B4-BE49-F238E27FC236}">
                <a16:creationId xmlns:a16="http://schemas.microsoft.com/office/drawing/2014/main" id="{AD363A35-FE48-5B8E-AC45-64B7C82304D1}"/>
              </a:ext>
            </a:extLst>
          </p:cNvPr>
          <p:cNvGrpSpPr/>
          <p:nvPr/>
        </p:nvGrpSpPr>
        <p:grpSpPr>
          <a:xfrm>
            <a:off x="21185493" y="2377621"/>
            <a:ext cx="8064000" cy="1686980"/>
            <a:chOff x="12815200" y="2484996"/>
            <a:chExt cx="4475258" cy="1686980"/>
          </a:xfrm>
        </p:grpSpPr>
        <p:sp>
          <p:nvSpPr>
            <p:cNvPr id="67" name="Rectangle: Rounded Corners 66">
              <a:extLst>
                <a:ext uri="{FF2B5EF4-FFF2-40B4-BE49-F238E27FC236}">
                  <a16:creationId xmlns:a16="http://schemas.microsoft.com/office/drawing/2014/main" id="{1CD70885-A33E-4FDA-9BF5-395339D66A36}"/>
                </a:ext>
              </a:extLst>
            </p:cNvPr>
            <p:cNvSpPr/>
            <p:nvPr/>
          </p:nvSpPr>
          <p:spPr>
            <a:xfrm>
              <a:off x="12815200" y="2484996"/>
              <a:ext cx="4475258"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600" b="1" dirty="0">
                  <a:solidFill>
                    <a:srgbClr val="284463"/>
                  </a:solidFill>
                  <a:uFill>
                    <a:noFill/>
                  </a:uFill>
                  <a:latin typeface="Montserrat"/>
                </a:rPr>
                <a:t>          </a:t>
              </a:r>
              <a:r>
                <a:rPr lang="en-US" sz="4400" b="1" dirty="0">
                  <a:solidFill>
                    <a:srgbClr val="284463"/>
                  </a:solidFill>
                  <a:uFill>
                    <a:noFill/>
                  </a:uFill>
                  <a:latin typeface="Montserrat" panose="00000500000000000000" pitchFamily="2" charset="0"/>
                </a:rPr>
                <a:t>Years since </a:t>
              </a:r>
              <a:br>
                <a:rPr lang="en-US" sz="4400" b="1" dirty="0">
                  <a:solidFill>
                    <a:srgbClr val="284463"/>
                  </a:solidFill>
                  <a:uFill>
                    <a:noFill/>
                  </a:uFill>
                  <a:latin typeface="Montserrat" panose="00000500000000000000" pitchFamily="2" charset="0"/>
                </a:rPr>
              </a:br>
              <a:r>
                <a:rPr lang="en-US" sz="4400" b="1" dirty="0">
                  <a:solidFill>
                    <a:srgbClr val="284463"/>
                  </a:solidFill>
                  <a:uFill>
                    <a:noFill/>
                  </a:uFill>
                  <a:latin typeface="Montserrat" panose="00000500000000000000" pitchFamily="2" charset="0"/>
                </a:rPr>
                <a:t>	     last Promotion</a:t>
              </a:r>
            </a:p>
          </p:txBody>
        </p:sp>
        <p:pic>
          <p:nvPicPr>
            <p:cNvPr id="12" name="Graphic 11" descr="Medal outline">
              <a:extLst>
                <a:ext uri="{FF2B5EF4-FFF2-40B4-BE49-F238E27FC236}">
                  <a16:creationId xmlns:a16="http://schemas.microsoft.com/office/drawing/2014/main" id="{3180FA04-1E33-4FD5-01D4-4162BBFBAB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8338" y="2649985"/>
              <a:ext cx="1385635" cy="1385635"/>
            </a:xfrm>
            <a:prstGeom prst="rect">
              <a:avLst/>
            </a:prstGeom>
          </p:spPr>
        </p:pic>
      </p:grpSp>
      <p:sp>
        <p:nvSpPr>
          <p:cNvPr id="16" name="Rectangle 15">
            <a:extLst>
              <a:ext uri="{FF2B5EF4-FFF2-40B4-BE49-F238E27FC236}">
                <a16:creationId xmlns:a16="http://schemas.microsoft.com/office/drawing/2014/main" id="{C55FB9E4-00D6-1F35-56C3-761C7DF59538}"/>
              </a:ext>
            </a:extLst>
          </p:cNvPr>
          <p:cNvSpPr/>
          <p:nvPr/>
        </p:nvSpPr>
        <p:spPr>
          <a:xfrm>
            <a:off x="12913249" y="5371347"/>
            <a:ext cx="7394943" cy="907941"/>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 Data </a:t>
            </a:r>
            <a:r>
              <a:rPr lang="en-US" sz="2400" b="1" dirty="0">
                <a:latin typeface="Montserrat" panose="00000500000000000000" pitchFamily="2" charset="0"/>
              </a:rPr>
              <a:t>lacks</a:t>
            </a:r>
            <a:r>
              <a:rPr lang="en-US" sz="2400" dirty="0">
                <a:latin typeface="Montserrat" panose="00000500000000000000" pitchFamily="2" charset="0"/>
              </a:rPr>
              <a:t> </a:t>
            </a:r>
            <a:r>
              <a:rPr lang="en-US" sz="2400" b="1" dirty="0">
                <a:latin typeface="Montserrat" panose="00000500000000000000" pitchFamily="2" charset="0"/>
              </a:rPr>
              <a:t>detail</a:t>
            </a:r>
            <a:r>
              <a:rPr lang="en-US" sz="2400" dirty="0">
                <a:latin typeface="Montserrat" panose="00000500000000000000" pitchFamily="2" charset="0"/>
              </a:rPr>
              <a:t>:</a:t>
            </a:r>
          </a:p>
          <a:p>
            <a:pPr>
              <a:spcBef>
                <a:spcPts val="600"/>
              </a:spcBef>
              <a:buClr>
                <a:schemeClr val="accent1"/>
              </a:buClr>
            </a:pPr>
            <a:r>
              <a:rPr lang="en-US" sz="2400" dirty="0">
                <a:latin typeface="Montserrat" panose="00000500000000000000" pitchFamily="2" charset="0"/>
              </a:rPr>
              <a:t>	 3 categories: Non, Frequently, Rarely</a:t>
            </a:r>
          </a:p>
        </p:txBody>
      </p:sp>
      <p:sp>
        <p:nvSpPr>
          <p:cNvPr id="17" name="Rectangle 16">
            <a:extLst>
              <a:ext uri="{FF2B5EF4-FFF2-40B4-BE49-F238E27FC236}">
                <a16:creationId xmlns:a16="http://schemas.microsoft.com/office/drawing/2014/main" id="{97EC9F0B-4B71-9E43-CFA1-974836638AF3}"/>
              </a:ext>
            </a:extLst>
          </p:cNvPr>
          <p:cNvSpPr/>
          <p:nvPr/>
        </p:nvSpPr>
        <p:spPr>
          <a:xfrm>
            <a:off x="21622871" y="4548972"/>
            <a:ext cx="7288609" cy="2462213"/>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30% </a:t>
            </a:r>
            <a:r>
              <a:rPr lang="en-US" sz="2400" dirty="0">
                <a:latin typeface="Montserrat" panose="00000500000000000000" pitchFamily="2" charset="0"/>
              </a:rPr>
              <a:t>of the </a:t>
            </a:r>
            <a:r>
              <a:rPr lang="en-US" sz="2400" b="1" dirty="0">
                <a:latin typeface="Montserrat" panose="00000500000000000000" pitchFamily="2" charset="0"/>
              </a:rPr>
              <a:t>senior</a:t>
            </a:r>
            <a:r>
              <a:rPr lang="en-US" sz="2400" dirty="0">
                <a:latin typeface="Montserrat" panose="00000500000000000000" pitchFamily="2" charset="0"/>
              </a:rPr>
              <a:t> group have stayed on </a:t>
            </a:r>
            <a:r>
              <a:rPr lang="en-US" sz="2400" b="1" dirty="0">
                <a:latin typeface="Montserrat" panose="00000500000000000000" pitchFamily="2" charset="0"/>
              </a:rPr>
              <a:t>low level jobs </a:t>
            </a:r>
            <a:r>
              <a:rPr lang="en-US" sz="2400" dirty="0">
                <a:latin typeface="Montserrat" panose="00000500000000000000" pitchFamily="2" charset="0"/>
              </a:rPr>
              <a:t>(bellow level 3) for </a:t>
            </a:r>
            <a:r>
              <a:rPr lang="en-US" sz="2400" b="1" dirty="0">
                <a:latin typeface="Montserrat" panose="00000500000000000000" pitchFamily="2" charset="0"/>
              </a:rPr>
              <a:t>8 years </a:t>
            </a:r>
            <a:r>
              <a:rPr lang="en-US" sz="2400" dirty="0">
                <a:latin typeface="Montserrat" panose="00000500000000000000" pitchFamily="2" charset="0"/>
              </a:rPr>
              <a:t>(on average) while </a:t>
            </a:r>
            <a:r>
              <a:rPr lang="en-US" sz="2400" b="1" dirty="0">
                <a:latin typeface="Montserrat" panose="00000500000000000000" pitchFamily="2" charset="0"/>
              </a:rPr>
              <a:t>being with </a:t>
            </a:r>
            <a:r>
              <a:rPr lang="en-US" sz="2400" dirty="0">
                <a:latin typeface="Montserrat" panose="00000500000000000000" pitchFamily="2" charset="0"/>
              </a:rPr>
              <a:t>the </a:t>
            </a:r>
            <a:r>
              <a:rPr lang="en-US" sz="2400" b="1" dirty="0">
                <a:latin typeface="Montserrat" panose="00000500000000000000" pitchFamily="2" charset="0"/>
              </a:rPr>
              <a:t>company</a:t>
            </a:r>
            <a:r>
              <a:rPr lang="en-US" sz="2400" dirty="0">
                <a:latin typeface="Montserrat" panose="00000500000000000000" pitchFamily="2" charset="0"/>
              </a:rPr>
              <a:t> for </a:t>
            </a:r>
            <a:r>
              <a:rPr lang="en-US" sz="2400" b="1" dirty="0">
                <a:latin typeface="Montserrat" panose="00000500000000000000" pitchFamily="2" charset="0"/>
              </a:rPr>
              <a:t>11 years </a:t>
            </a:r>
            <a:r>
              <a:rPr lang="en-US" sz="2400" dirty="0">
                <a:latin typeface="Montserrat" panose="00000500000000000000" pitchFamily="2" charset="0"/>
              </a:rPr>
              <a:t>(on average).</a:t>
            </a:r>
          </a:p>
          <a:p>
            <a:pPr>
              <a:spcBef>
                <a:spcPts val="600"/>
              </a:spcBef>
              <a:buClr>
                <a:schemeClr val="accent1"/>
              </a:buClr>
            </a:pPr>
            <a:endParaRPr lang="en-US" sz="24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Performance Ratings assume only 2 values</a:t>
            </a:r>
          </a:p>
        </p:txBody>
      </p:sp>
      <p:sp>
        <p:nvSpPr>
          <p:cNvPr id="20" name="Rectangle 19">
            <a:extLst>
              <a:ext uri="{FF2B5EF4-FFF2-40B4-BE49-F238E27FC236}">
                <a16:creationId xmlns:a16="http://schemas.microsoft.com/office/drawing/2014/main" id="{4C036DB6-97E5-A944-A37C-D9F8DC76C124}"/>
              </a:ext>
            </a:extLst>
          </p:cNvPr>
          <p:cNvSpPr/>
          <p:nvPr/>
        </p:nvSpPr>
        <p:spPr>
          <a:xfrm>
            <a:off x="12788116" y="11555749"/>
            <a:ext cx="7676302" cy="5678478"/>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Quantify</a:t>
            </a:r>
            <a:r>
              <a:rPr lang="en-US" sz="2400" dirty="0">
                <a:latin typeface="Montserrat" panose="00000500000000000000" pitchFamily="2" charset="0"/>
              </a:rPr>
              <a:t> and </a:t>
            </a:r>
            <a:r>
              <a:rPr lang="en-US" sz="2400" b="1" dirty="0">
                <a:latin typeface="Montserrat" panose="00000500000000000000" pitchFamily="2" charset="0"/>
              </a:rPr>
              <a:t>describe:</a:t>
            </a:r>
          </a:p>
          <a:p>
            <a:pPr lvl="1">
              <a:spcBef>
                <a:spcPts val="600"/>
              </a:spcBef>
              <a:buClr>
                <a:schemeClr val="accent1"/>
              </a:buClr>
            </a:pPr>
            <a:r>
              <a:rPr lang="en-US" sz="2400" dirty="0">
                <a:latin typeface="Montserrat" panose="00000500000000000000" pitchFamily="2" charset="0"/>
              </a:rPr>
              <a:t>- Get detailed data about </a:t>
            </a:r>
            <a:r>
              <a:rPr lang="en-US" sz="2400" b="1" dirty="0">
                <a:latin typeface="Montserrat" panose="00000500000000000000" pitchFamily="2" charset="0"/>
              </a:rPr>
              <a:t>travel</a:t>
            </a:r>
            <a:r>
              <a:rPr lang="en-US" sz="2400" dirty="0">
                <a:latin typeface="Montserrat" panose="00000500000000000000" pitchFamily="2" charset="0"/>
              </a:rPr>
              <a:t> </a:t>
            </a:r>
            <a:r>
              <a:rPr lang="en-US" sz="2400" b="1" dirty="0">
                <a:latin typeface="Montserrat" panose="00000500000000000000" pitchFamily="2" charset="0"/>
              </a:rPr>
              <a:t>frequency</a:t>
            </a:r>
          </a:p>
          <a:p>
            <a:pPr lvl="1">
              <a:spcBef>
                <a:spcPts val="600"/>
              </a:spcBef>
              <a:buClr>
                <a:schemeClr val="accent1"/>
              </a:buClr>
            </a:pPr>
            <a:endParaRPr lang="en-US" sz="1000" b="1" dirty="0">
              <a:latin typeface="Montserrat" panose="00000500000000000000" pitchFamily="2" charset="0"/>
            </a:endParaRPr>
          </a:p>
          <a:p>
            <a:pPr lvl="1">
              <a:spcBef>
                <a:spcPts val="600"/>
              </a:spcBef>
              <a:buClr>
                <a:schemeClr val="accent1"/>
              </a:buClr>
            </a:pPr>
            <a:r>
              <a:rPr lang="en-US" sz="2400" dirty="0">
                <a:latin typeface="Montserrat" panose="00000500000000000000" pitchFamily="2" charset="0"/>
              </a:rPr>
              <a:t>- Conduct a </a:t>
            </a:r>
            <a:r>
              <a:rPr lang="en-US" sz="2400" b="1" dirty="0">
                <a:latin typeface="Montserrat" panose="00000500000000000000" pitchFamily="2" charset="0"/>
              </a:rPr>
              <a:t>survey</a:t>
            </a:r>
            <a:r>
              <a:rPr lang="en-US" sz="2400" dirty="0">
                <a:latin typeface="Montserrat" panose="00000500000000000000" pitchFamily="2" charset="0"/>
              </a:rPr>
              <a:t> to understand how to make travel </a:t>
            </a:r>
            <a:r>
              <a:rPr lang="en-US" sz="2400" b="1" dirty="0">
                <a:latin typeface="Montserrat" panose="00000500000000000000" pitchFamily="2" charset="0"/>
              </a:rPr>
              <a:t>more comfortable</a:t>
            </a:r>
          </a:p>
          <a:p>
            <a:pPr lvl="1">
              <a:spcBef>
                <a:spcPts val="600"/>
              </a:spcBef>
              <a:buClr>
                <a:schemeClr val="accent1"/>
              </a:buClr>
            </a:pPr>
            <a:endParaRPr lang="en-US" sz="24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Analyze</a:t>
            </a:r>
            <a:r>
              <a:rPr lang="en-US" sz="2400" dirty="0">
                <a:latin typeface="Montserrat" panose="00000500000000000000" pitchFamily="2" charset="0"/>
              </a:rPr>
              <a:t> collected data: </a:t>
            </a:r>
          </a:p>
          <a:p>
            <a:pPr>
              <a:spcBef>
                <a:spcPts val="600"/>
              </a:spcBef>
              <a:buClr>
                <a:schemeClr val="accent1"/>
              </a:buClr>
            </a:pPr>
            <a:r>
              <a:rPr lang="en-US" sz="2400" dirty="0">
                <a:latin typeface="Montserrat" panose="00000500000000000000" pitchFamily="2" charset="0"/>
              </a:rPr>
              <a:t>	- Is there a </a:t>
            </a:r>
            <a:r>
              <a:rPr lang="en-US" sz="2400" b="1" dirty="0">
                <a:latin typeface="Montserrat" panose="00000500000000000000" pitchFamily="2" charset="0"/>
              </a:rPr>
              <a:t>threshold</a:t>
            </a:r>
            <a:r>
              <a:rPr lang="en-US" sz="2400" dirty="0">
                <a:latin typeface="Montserrat" panose="00000500000000000000" pitchFamily="2" charset="0"/>
              </a:rPr>
              <a:t>?</a:t>
            </a:r>
          </a:p>
          <a:p>
            <a:pPr>
              <a:spcBef>
                <a:spcPts val="600"/>
              </a:spcBef>
              <a:buClr>
                <a:schemeClr val="accent1"/>
              </a:buClr>
            </a:pPr>
            <a:endParaRPr lang="en-US" sz="1000" b="1" dirty="0">
              <a:latin typeface="Montserrat" panose="00000500000000000000" pitchFamily="2" charset="0"/>
            </a:endParaRPr>
          </a:p>
          <a:p>
            <a:pPr>
              <a:spcBef>
                <a:spcPts val="600"/>
              </a:spcBef>
              <a:buClr>
                <a:schemeClr val="accent1"/>
              </a:buClr>
            </a:pPr>
            <a:r>
              <a:rPr lang="en-US" sz="2400" b="1" dirty="0">
                <a:latin typeface="Montserrat" panose="00000500000000000000" pitchFamily="2" charset="0"/>
              </a:rPr>
              <a:t>	</a:t>
            </a:r>
            <a:r>
              <a:rPr lang="en-US" sz="2400" dirty="0">
                <a:latin typeface="Montserrat" panose="00000500000000000000" pitchFamily="2" charset="0"/>
              </a:rPr>
              <a:t>- Extract </a:t>
            </a:r>
            <a:r>
              <a:rPr lang="en-US" sz="2400" b="1" dirty="0">
                <a:latin typeface="Montserrat" panose="00000500000000000000" pitchFamily="2" charset="0"/>
              </a:rPr>
              <a:t>insights</a:t>
            </a:r>
            <a:r>
              <a:rPr lang="en-US" sz="2400" dirty="0">
                <a:latin typeface="Montserrat" panose="00000500000000000000" pitchFamily="2" charset="0"/>
              </a:rPr>
              <a:t> to </a:t>
            </a:r>
            <a:r>
              <a:rPr lang="en-US" sz="2400" b="1" dirty="0">
                <a:latin typeface="Montserrat" panose="00000500000000000000" pitchFamily="2" charset="0"/>
              </a:rPr>
              <a:t>improve</a:t>
            </a:r>
            <a:r>
              <a:rPr lang="en-US" sz="2400" dirty="0">
                <a:latin typeface="Montserrat" panose="00000500000000000000" pitchFamily="2" charset="0"/>
              </a:rPr>
              <a:t> current </a:t>
            </a:r>
            <a:r>
              <a:rPr lang="en-US" sz="2400" b="1" dirty="0">
                <a:latin typeface="Montserrat" panose="00000500000000000000" pitchFamily="2" charset="0"/>
              </a:rPr>
              <a:t>travel policies</a:t>
            </a:r>
          </a:p>
          <a:p>
            <a:pPr lvl="1">
              <a:spcBef>
                <a:spcPts val="600"/>
              </a:spcBef>
              <a:buClr>
                <a:schemeClr val="accent1"/>
              </a:buClr>
            </a:pPr>
            <a:endParaRPr lang="en-GB" sz="1000" b="1"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Improve</a:t>
            </a:r>
            <a:r>
              <a:rPr lang="en-US" sz="2400" dirty="0">
                <a:latin typeface="Montserrat" panose="00000500000000000000" pitchFamily="2" charset="0"/>
              </a:rPr>
              <a:t> current predictive </a:t>
            </a:r>
            <a:r>
              <a:rPr lang="en-US" sz="2400" b="1" dirty="0">
                <a:latin typeface="Montserrat" panose="00000500000000000000" pitchFamily="2" charset="0"/>
              </a:rPr>
              <a:t>model</a:t>
            </a:r>
          </a:p>
          <a:p>
            <a:pPr lvl="1">
              <a:spcBef>
                <a:spcPts val="600"/>
              </a:spcBef>
              <a:buClr>
                <a:schemeClr val="accent1"/>
              </a:buClr>
            </a:pPr>
            <a:endParaRPr lang="en-GB" sz="2400" b="1" dirty="0">
              <a:latin typeface="Montserrat" panose="00000500000000000000" pitchFamily="2" charset="0"/>
            </a:endParaRPr>
          </a:p>
        </p:txBody>
      </p:sp>
      <p:cxnSp>
        <p:nvCxnSpPr>
          <p:cNvPr id="23" name="Straight Connector 22">
            <a:extLst>
              <a:ext uri="{FF2B5EF4-FFF2-40B4-BE49-F238E27FC236}">
                <a16:creationId xmlns:a16="http://schemas.microsoft.com/office/drawing/2014/main" id="{8D779E1D-DEE4-953E-A882-8A61626306E6}"/>
              </a:ext>
            </a:extLst>
          </p:cNvPr>
          <p:cNvCxnSpPr/>
          <p:nvPr/>
        </p:nvCxnSpPr>
        <p:spPr>
          <a:xfrm>
            <a:off x="2297112" y="9905168"/>
            <a:ext cx="1092200" cy="0"/>
          </a:xfrm>
          <a:prstGeom prst="line">
            <a:avLst/>
          </a:prstGeom>
          <a:ln>
            <a:solidFill>
              <a:srgbClr val="284463"/>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B227A1A-6EFB-400B-3417-C8C47B7BDAF0}"/>
              </a:ext>
            </a:extLst>
          </p:cNvPr>
          <p:cNvCxnSpPr>
            <a:cxnSpLocks/>
          </p:cNvCxnSpPr>
          <p:nvPr/>
        </p:nvCxnSpPr>
        <p:spPr>
          <a:xfrm>
            <a:off x="1863879" y="14923863"/>
            <a:ext cx="1350809" cy="0"/>
          </a:xfrm>
          <a:prstGeom prst="line">
            <a:avLst/>
          </a:prstGeom>
          <a:ln>
            <a:solidFill>
              <a:srgbClr val="284463"/>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65AB9985-CD53-2F1E-5180-0165B792B426}"/>
              </a:ext>
            </a:extLst>
          </p:cNvPr>
          <p:cNvSpPr/>
          <p:nvPr/>
        </p:nvSpPr>
        <p:spPr>
          <a:xfrm>
            <a:off x="12997402" y="8204093"/>
            <a:ext cx="7467016" cy="218521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b="1" dirty="0">
                <a:latin typeface="Montserrat" panose="00000500000000000000" pitchFamily="2" charset="0"/>
              </a:rPr>
              <a:t>- Reduce</a:t>
            </a:r>
            <a:r>
              <a:rPr lang="en-US" sz="2400" dirty="0">
                <a:latin typeface="Montserrat" panose="00000500000000000000" pitchFamily="2" charset="0"/>
              </a:rPr>
              <a:t> </a:t>
            </a:r>
            <a:r>
              <a:rPr lang="en-US" sz="2400" b="1" dirty="0">
                <a:latin typeface="Montserrat" panose="00000500000000000000" pitchFamily="2" charset="0"/>
              </a:rPr>
              <a:t>unnecessary</a:t>
            </a:r>
            <a:r>
              <a:rPr lang="en-US" sz="2400" dirty="0">
                <a:latin typeface="Montserrat" panose="00000500000000000000" pitchFamily="2" charset="0"/>
              </a:rPr>
              <a:t> travel</a:t>
            </a: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US" sz="2400" b="1" dirty="0">
                <a:latin typeface="Montserrat" panose="00000500000000000000" pitchFamily="2" charset="0"/>
              </a:rPr>
              <a:t>Review</a:t>
            </a:r>
            <a:r>
              <a:rPr lang="en-US" sz="2400" dirty="0">
                <a:latin typeface="Montserrat" panose="00000500000000000000" pitchFamily="2" charset="0"/>
              </a:rPr>
              <a:t> travel policies and </a:t>
            </a:r>
            <a:r>
              <a:rPr lang="en-US" sz="2400" b="1" dirty="0">
                <a:latin typeface="Montserrat" panose="00000500000000000000" pitchFamily="2" charset="0"/>
              </a:rPr>
              <a:t>offer support </a:t>
            </a:r>
            <a:r>
              <a:rPr lang="en-US" sz="2400" dirty="0">
                <a:latin typeface="Montserrat" panose="00000500000000000000" pitchFamily="2" charset="0"/>
              </a:rPr>
              <a:t>(travel reimbursement or time –off)</a:t>
            </a: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Try to </a:t>
            </a:r>
            <a:r>
              <a:rPr lang="en-US" sz="2400" b="1" dirty="0">
                <a:latin typeface="Montserrat" panose="00000500000000000000" pitchFamily="2" charset="0"/>
              </a:rPr>
              <a:t>increase</a:t>
            </a:r>
            <a:r>
              <a:rPr lang="en-US" sz="2400" dirty="0">
                <a:latin typeface="Montserrat" panose="00000500000000000000" pitchFamily="2" charset="0"/>
              </a:rPr>
              <a:t> employee </a:t>
            </a:r>
            <a:r>
              <a:rPr lang="en-US" sz="2400" b="1" dirty="0">
                <a:latin typeface="Montserrat" panose="00000500000000000000" pitchFamily="2" charset="0"/>
              </a:rPr>
              <a:t>rotation</a:t>
            </a:r>
            <a:endParaRPr lang="en-US" sz="2400" dirty="0">
              <a:latin typeface="Montserrat" panose="00000500000000000000" pitchFamily="2" charset="0"/>
            </a:endParaRPr>
          </a:p>
        </p:txBody>
      </p:sp>
      <p:sp>
        <p:nvSpPr>
          <p:cNvPr id="34" name="Rectangle 33">
            <a:extLst>
              <a:ext uri="{FF2B5EF4-FFF2-40B4-BE49-F238E27FC236}">
                <a16:creationId xmlns:a16="http://schemas.microsoft.com/office/drawing/2014/main" id="{2B099422-DEAD-0589-72C9-8B8598E2A235}"/>
              </a:ext>
            </a:extLst>
          </p:cNvPr>
          <p:cNvSpPr/>
          <p:nvPr/>
        </p:nvSpPr>
        <p:spPr>
          <a:xfrm>
            <a:off x="21349668" y="12623694"/>
            <a:ext cx="7561813" cy="22467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b="1" dirty="0">
                <a:latin typeface="Montserrat" panose="00000500000000000000" pitchFamily="2" charset="0"/>
              </a:rPr>
              <a:t>- Improve employee performance evaluation </a:t>
            </a:r>
            <a:r>
              <a:rPr lang="en-US" sz="2400" dirty="0">
                <a:latin typeface="Montserrat" panose="00000500000000000000" pitchFamily="2" charset="0"/>
              </a:rPr>
              <a:t>methods to acknowledge and reward best performance, productivity and experience.</a:t>
            </a:r>
          </a:p>
          <a:p>
            <a:pPr>
              <a:spcBef>
                <a:spcPts val="600"/>
              </a:spcBef>
              <a:buClr>
                <a:schemeClr val="accent1"/>
              </a:buClr>
            </a:pPr>
            <a:endParaRPr lang="en-GB" sz="1000" b="1" dirty="0">
              <a:latin typeface="Montserrat" panose="00000500000000000000" pitchFamily="2" charset="0"/>
            </a:endParaRPr>
          </a:p>
          <a:p>
            <a:pPr>
              <a:spcBef>
                <a:spcPts val="600"/>
              </a:spcBef>
              <a:buClr>
                <a:schemeClr val="accent1"/>
              </a:buClr>
            </a:pPr>
            <a:r>
              <a:rPr lang="en-GB" sz="2400" dirty="0">
                <a:latin typeface="Montserrat" panose="00000500000000000000" pitchFamily="2" charset="0"/>
              </a:rPr>
              <a:t>- Improve </a:t>
            </a:r>
            <a:r>
              <a:rPr lang="en-GB" sz="2400" b="1" dirty="0">
                <a:latin typeface="Montserrat" panose="00000500000000000000" pitchFamily="2" charset="0"/>
              </a:rPr>
              <a:t>transparent</a:t>
            </a:r>
            <a:r>
              <a:rPr lang="en-GB" sz="2400" dirty="0">
                <a:latin typeface="Montserrat" panose="00000500000000000000" pitchFamily="2" charset="0"/>
              </a:rPr>
              <a:t> </a:t>
            </a:r>
            <a:r>
              <a:rPr lang="en-GB" sz="2400" b="1" dirty="0">
                <a:latin typeface="Montserrat" panose="00000500000000000000" pitchFamily="2" charset="0"/>
              </a:rPr>
              <a:t>communication </a:t>
            </a:r>
            <a:r>
              <a:rPr lang="en-GB" sz="2400" dirty="0">
                <a:latin typeface="Montserrat" panose="00000500000000000000" pitchFamily="2" charset="0"/>
              </a:rPr>
              <a:t>of </a:t>
            </a:r>
            <a:r>
              <a:rPr lang="en-GB" sz="2400" b="1" dirty="0">
                <a:latin typeface="Montserrat" panose="00000500000000000000" pitchFamily="2" charset="0"/>
              </a:rPr>
              <a:t>promotion</a:t>
            </a:r>
            <a:r>
              <a:rPr lang="en-GB" sz="2400" dirty="0">
                <a:latin typeface="Montserrat" panose="00000500000000000000" pitchFamily="2" charset="0"/>
              </a:rPr>
              <a:t> </a:t>
            </a:r>
            <a:r>
              <a:rPr lang="en-GB" sz="2400" b="1" dirty="0">
                <a:latin typeface="Montserrat" panose="00000500000000000000" pitchFamily="2" charset="0"/>
              </a:rPr>
              <a:t>criteria</a:t>
            </a:r>
            <a:endParaRPr lang="en-US" sz="2400" dirty="0">
              <a:latin typeface="Montserrat" panose="00000500000000000000" pitchFamily="2" charset="0"/>
            </a:endParaRPr>
          </a:p>
        </p:txBody>
      </p:sp>
      <p:sp>
        <p:nvSpPr>
          <p:cNvPr id="35" name="Rectangle 34">
            <a:extLst>
              <a:ext uri="{FF2B5EF4-FFF2-40B4-BE49-F238E27FC236}">
                <a16:creationId xmlns:a16="http://schemas.microsoft.com/office/drawing/2014/main" id="{ED2055FD-6E8A-4B80-D4DB-E1F1E0901CC9}"/>
              </a:ext>
            </a:extLst>
          </p:cNvPr>
          <p:cNvSpPr/>
          <p:nvPr/>
        </p:nvSpPr>
        <p:spPr>
          <a:xfrm>
            <a:off x="21355185" y="8124394"/>
            <a:ext cx="7556296" cy="2323713"/>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buClr>
                <a:schemeClr val="accent1"/>
              </a:buClr>
            </a:pPr>
            <a:r>
              <a:rPr lang="en-US" sz="2400" dirty="0">
                <a:latin typeface="Montserrat" panose="00000500000000000000" pitchFamily="2" charset="0"/>
              </a:rPr>
              <a:t>- Try</a:t>
            </a:r>
            <a:r>
              <a:rPr lang="en-US" sz="2400" b="1" dirty="0">
                <a:latin typeface="Montserrat" panose="00000500000000000000" pitchFamily="2" charset="0"/>
              </a:rPr>
              <a:t> </a:t>
            </a:r>
            <a:r>
              <a:rPr lang="en-US" sz="2400" dirty="0">
                <a:latin typeface="Montserrat" panose="00000500000000000000" pitchFamily="2" charset="0"/>
              </a:rPr>
              <a:t>to </a:t>
            </a:r>
            <a:r>
              <a:rPr lang="en-US" sz="2400" b="1" dirty="0">
                <a:latin typeface="Montserrat" panose="00000500000000000000" pitchFamily="2" charset="0"/>
              </a:rPr>
              <a:t>understand</a:t>
            </a:r>
            <a:r>
              <a:rPr lang="en-US" sz="2400" dirty="0">
                <a:latin typeface="Montserrat" panose="00000500000000000000" pitchFamily="2" charset="0"/>
              </a:rPr>
              <a:t> the </a:t>
            </a:r>
            <a:r>
              <a:rPr lang="en-US" sz="2400" b="1" dirty="0">
                <a:latin typeface="Montserrat" panose="00000500000000000000" pitchFamily="2" charset="0"/>
              </a:rPr>
              <a:t>lack of career progression </a:t>
            </a:r>
            <a:r>
              <a:rPr lang="en-US" sz="2400" dirty="0">
                <a:latin typeface="Montserrat" panose="00000500000000000000" pitchFamily="2" charset="0"/>
              </a:rPr>
              <a:t>with current </a:t>
            </a:r>
            <a:r>
              <a:rPr lang="en-US" sz="2400" b="1" dirty="0">
                <a:latin typeface="Montserrat" panose="00000500000000000000" pitchFamily="2" charset="0"/>
              </a:rPr>
              <a:t>manager</a:t>
            </a:r>
            <a:r>
              <a:rPr lang="en-US" sz="2400" dirty="0">
                <a:latin typeface="Montserrat" panose="00000500000000000000" pitchFamily="2" charset="0"/>
              </a:rPr>
              <a:t> (has been the same  for the last 8 years)</a:t>
            </a:r>
          </a:p>
          <a:p>
            <a:pPr>
              <a:spcBef>
                <a:spcPts val="600"/>
              </a:spcBef>
              <a:buClr>
                <a:schemeClr val="accent1"/>
              </a:buClr>
            </a:pPr>
            <a:endParaRPr lang="en-US" sz="1000" dirty="0">
              <a:latin typeface="Montserrat" panose="00000500000000000000" pitchFamily="2" charset="0"/>
            </a:endParaRPr>
          </a:p>
          <a:p>
            <a:pPr>
              <a:spcBef>
                <a:spcPts val="600"/>
              </a:spcBef>
              <a:buClr>
                <a:schemeClr val="accent1"/>
              </a:buClr>
            </a:pPr>
            <a:r>
              <a:rPr lang="en-US" sz="2400" dirty="0">
                <a:latin typeface="Montserrat" panose="00000500000000000000" pitchFamily="2" charset="0"/>
              </a:rPr>
              <a:t>- </a:t>
            </a:r>
            <a:r>
              <a:rPr lang="en-GB" sz="2400" dirty="0">
                <a:latin typeface="Montserrat" panose="00000500000000000000" pitchFamily="2" charset="0"/>
              </a:rPr>
              <a:t>Create </a:t>
            </a:r>
            <a:r>
              <a:rPr lang="en-GB" sz="2400" b="1" dirty="0">
                <a:latin typeface="Montserrat" panose="00000500000000000000" pitchFamily="2" charset="0"/>
              </a:rPr>
              <a:t>personalized</a:t>
            </a:r>
            <a:r>
              <a:rPr lang="en-GB" sz="2400" dirty="0">
                <a:latin typeface="Montserrat" panose="00000500000000000000" pitchFamily="2" charset="0"/>
              </a:rPr>
              <a:t> </a:t>
            </a:r>
            <a:r>
              <a:rPr lang="en-GB" sz="2400" b="1" dirty="0">
                <a:latin typeface="Montserrat" panose="00000500000000000000" pitchFamily="2" charset="0"/>
              </a:rPr>
              <a:t>development</a:t>
            </a:r>
            <a:r>
              <a:rPr lang="en-GB" sz="2400" dirty="0">
                <a:latin typeface="Montserrat" panose="00000500000000000000" pitchFamily="2" charset="0"/>
              </a:rPr>
              <a:t> </a:t>
            </a:r>
            <a:r>
              <a:rPr lang="en-GB" sz="2400" b="1" dirty="0">
                <a:latin typeface="Montserrat" panose="00000500000000000000" pitchFamily="2" charset="0"/>
              </a:rPr>
              <a:t>plans</a:t>
            </a:r>
          </a:p>
          <a:p>
            <a:pPr>
              <a:spcBef>
                <a:spcPts val="600"/>
              </a:spcBef>
              <a:buClr>
                <a:schemeClr val="accent1"/>
              </a:buClr>
            </a:pPr>
            <a:endParaRPr lang="en-US" sz="2400" dirty="0">
              <a:latin typeface="Montserrat" panose="00000500000000000000" pitchFamily="2" charset="0"/>
            </a:endParaRPr>
          </a:p>
        </p:txBody>
      </p:sp>
      <p:sp>
        <p:nvSpPr>
          <p:cNvPr id="40" name="Rectangle 39">
            <a:extLst>
              <a:ext uri="{FF2B5EF4-FFF2-40B4-BE49-F238E27FC236}">
                <a16:creationId xmlns:a16="http://schemas.microsoft.com/office/drawing/2014/main" id="{F12E5373-F7B4-04C3-D8CE-4D4C4E611B15}"/>
              </a:ext>
            </a:extLst>
          </p:cNvPr>
          <p:cNvSpPr/>
          <p:nvPr/>
        </p:nvSpPr>
        <p:spPr>
          <a:xfrm>
            <a:off x="12697698" y="4248189"/>
            <a:ext cx="8022791" cy="3077313"/>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FBDD5F3B-EAE5-DE70-B345-F0732F297C14}"/>
              </a:ext>
            </a:extLst>
          </p:cNvPr>
          <p:cNvSpPr/>
          <p:nvPr/>
        </p:nvSpPr>
        <p:spPr>
          <a:xfrm>
            <a:off x="12725967" y="7555980"/>
            <a:ext cx="8018462" cy="3481441"/>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59319B8-56A2-D4BD-5940-6CCB99C76B0F}"/>
              </a:ext>
            </a:extLst>
          </p:cNvPr>
          <p:cNvSpPr/>
          <p:nvPr/>
        </p:nvSpPr>
        <p:spPr>
          <a:xfrm>
            <a:off x="12697698" y="11263847"/>
            <a:ext cx="8046731" cy="5369730"/>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C7CBE00-5EBA-3D28-F8FC-A386574B343E}"/>
              </a:ext>
            </a:extLst>
          </p:cNvPr>
          <p:cNvSpPr/>
          <p:nvPr/>
        </p:nvSpPr>
        <p:spPr>
          <a:xfrm>
            <a:off x="21209432" y="4234655"/>
            <a:ext cx="8021890" cy="3090847"/>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EAB4AFA-2B1E-AF90-CAA1-8BA274AA048F}"/>
              </a:ext>
            </a:extLst>
          </p:cNvPr>
          <p:cNvSpPr/>
          <p:nvPr/>
        </p:nvSpPr>
        <p:spPr>
          <a:xfrm>
            <a:off x="21182447" y="7546578"/>
            <a:ext cx="8048876" cy="3479345"/>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561240C-F7C2-38F0-5F59-2D87F59DADAF}"/>
              </a:ext>
            </a:extLst>
          </p:cNvPr>
          <p:cNvSpPr/>
          <p:nvPr/>
        </p:nvSpPr>
        <p:spPr>
          <a:xfrm>
            <a:off x="21155191" y="11229912"/>
            <a:ext cx="8076131" cy="5403665"/>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82D7916C-50C3-3BD5-83FC-D01513201A6A}"/>
              </a:ext>
            </a:extLst>
          </p:cNvPr>
          <p:cNvSpPr txBox="1"/>
          <p:nvPr/>
        </p:nvSpPr>
        <p:spPr>
          <a:xfrm>
            <a:off x="106542" y="16833419"/>
            <a:ext cx="13851381" cy="985013"/>
          </a:xfrm>
          <a:prstGeom prst="rect">
            <a:avLst/>
          </a:prstGeom>
          <a:noFill/>
        </p:spPr>
        <p:txBody>
          <a:bodyPr wrap="square">
            <a:spAutoFit/>
          </a:bodyPr>
          <a:lstStyle/>
          <a:p>
            <a:r>
              <a:rPr lang="en-GB" sz="1800" dirty="0">
                <a:solidFill>
                  <a:srgbClr val="284463"/>
                </a:solidFill>
                <a:latin typeface="Roboto" panose="02000000000000000000" pitchFamily="2" charset="0"/>
              </a:rPr>
              <a:t>1. p = 0.0419; 2.  p= 0.0014</a:t>
            </a:r>
          </a:p>
          <a:p>
            <a:endParaRPr lang="en-GB" sz="4001" dirty="0">
              <a:solidFill>
                <a:srgbClr val="284463"/>
              </a:solidFill>
            </a:endParaRPr>
          </a:p>
        </p:txBody>
      </p:sp>
      <p:sp>
        <p:nvSpPr>
          <p:cNvPr id="4" name="Google Shape;372;p21">
            <a:extLst>
              <a:ext uri="{FF2B5EF4-FFF2-40B4-BE49-F238E27FC236}">
                <a16:creationId xmlns:a16="http://schemas.microsoft.com/office/drawing/2014/main" id="{14D35160-191A-28EC-6A22-7513836A2E1E}"/>
              </a:ext>
            </a:extLst>
          </p:cNvPr>
          <p:cNvSpPr txBox="1">
            <a:spLocks/>
          </p:cNvSpPr>
          <p:nvPr/>
        </p:nvSpPr>
        <p:spPr>
          <a:xfrm>
            <a:off x="2803737" y="288516"/>
            <a:ext cx="27222342"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5400" dirty="0">
                <a:latin typeface="Montserrat" panose="00000500000000000000" pitchFamily="2" charset="0"/>
              </a:rPr>
              <a:t>Decreasing Employee Turnover: Minimize overtime, business travel and career stagnation</a:t>
            </a:r>
            <a:endParaRPr lang="en-GB" sz="5400" dirty="0">
              <a:latin typeface="Montserrat" panose="00000500000000000000" pitchFamily="2" charset="0"/>
            </a:endParaRPr>
          </a:p>
        </p:txBody>
      </p:sp>
      <p:sp>
        <p:nvSpPr>
          <p:cNvPr id="3" name="Rectangle 2">
            <a:extLst>
              <a:ext uri="{FF2B5EF4-FFF2-40B4-BE49-F238E27FC236}">
                <a16:creationId xmlns:a16="http://schemas.microsoft.com/office/drawing/2014/main" id="{B4C5C44D-E9D3-6332-D6F2-07843FD7BFD8}"/>
              </a:ext>
            </a:extLst>
          </p:cNvPr>
          <p:cNvSpPr/>
          <p:nvPr/>
        </p:nvSpPr>
        <p:spPr>
          <a:xfrm>
            <a:off x="3741543" y="4047716"/>
            <a:ext cx="436236"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16050EE-1A9A-CDB4-BE09-B31E68D98D15}"/>
              </a:ext>
            </a:extLst>
          </p:cNvPr>
          <p:cNvSpPr/>
          <p:nvPr/>
        </p:nvSpPr>
        <p:spPr>
          <a:xfrm>
            <a:off x="4163303" y="11258343"/>
            <a:ext cx="8093389" cy="5369730"/>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0A7B27F-7DD2-668D-8E67-D0D8FE76282F}"/>
              </a:ext>
            </a:extLst>
          </p:cNvPr>
          <p:cNvSpPr/>
          <p:nvPr/>
        </p:nvSpPr>
        <p:spPr>
          <a:xfrm>
            <a:off x="4174099" y="7552678"/>
            <a:ext cx="8082594" cy="3444668"/>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726B70-E4A1-FE0D-5561-1D11140FB1CF}"/>
              </a:ext>
            </a:extLst>
          </p:cNvPr>
          <p:cNvSpPr/>
          <p:nvPr/>
        </p:nvSpPr>
        <p:spPr>
          <a:xfrm>
            <a:off x="4181895" y="4277700"/>
            <a:ext cx="8059884" cy="3025767"/>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40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32" grpId="0" animBg="1"/>
      <p:bldP spid="32" grpId="1" animBg="1"/>
      <p:bldP spid="31" grpId="0" animBg="1"/>
      <p:bldP spid="31" grpId="1"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27" name="Rectangle 26">
            <a:extLst>
              <a:ext uri="{FF2B5EF4-FFF2-40B4-BE49-F238E27FC236}">
                <a16:creationId xmlns:a16="http://schemas.microsoft.com/office/drawing/2014/main" id="{4556AF73-DC66-F955-1D16-694240CD16A2}"/>
              </a:ext>
            </a:extLst>
          </p:cNvPr>
          <p:cNvSpPr/>
          <p:nvPr/>
        </p:nvSpPr>
        <p:spPr>
          <a:xfrm>
            <a:off x="24138214" y="13736082"/>
            <a:ext cx="5897088" cy="3029076"/>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20863C1F-29AF-F8C8-9E0D-AF73D0352DDD}"/>
              </a:ext>
            </a:extLst>
          </p:cNvPr>
          <p:cNvSpPr/>
          <p:nvPr/>
        </p:nvSpPr>
        <p:spPr>
          <a:xfrm>
            <a:off x="1577870" y="11223375"/>
            <a:ext cx="27688741" cy="5388227"/>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Google Shape;372;p21">
            <a:extLst>
              <a:ext uri="{FF2B5EF4-FFF2-40B4-BE49-F238E27FC236}">
                <a16:creationId xmlns:a16="http://schemas.microsoft.com/office/drawing/2014/main" id="{14D35160-191A-28EC-6A22-7513836A2E1E}"/>
              </a:ext>
            </a:extLst>
          </p:cNvPr>
          <p:cNvSpPr txBox="1">
            <a:spLocks/>
          </p:cNvSpPr>
          <p:nvPr/>
        </p:nvSpPr>
        <p:spPr>
          <a:xfrm>
            <a:off x="2803737" y="288516"/>
            <a:ext cx="27222342"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5400" dirty="0">
                <a:latin typeface="Montserrat" panose="00000500000000000000" pitchFamily="2" charset="0"/>
              </a:rPr>
              <a:t>Decreasing Employee Turnover: Facilitate commuting and decrease job hopping </a:t>
            </a:r>
          </a:p>
        </p:txBody>
      </p:sp>
      <p:sp>
        <p:nvSpPr>
          <p:cNvPr id="6" name="Rectangle 5">
            <a:extLst>
              <a:ext uri="{FF2B5EF4-FFF2-40B4-BE49-F238E27FC236}">
                <a16:creationId xmlns:a16="http://schemas.microsoft.com/office/drawing/2014/main" id="{133665DE-D74E-EBC0-374B-6B3A410F92E5}"/>
              </a:ext>
            </a:extLst>
          </p:cNvPr>
          <p:cNvSpPr/>
          <p:nvPr/>
        </p:nvSpPr>
        <p:spPr>
          <a:xfrm>
            <a:off x="20746843" y="3979337"/>
            <a:ext cx="436236"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16050EE-1A9A-CDB4-BE09-B31E68D98D15}"/>
              </a:ext>
            </a:extLst>
          </p:cNvPr>
          <p:cNvSpPr/>
          <p:nvPr/>
        </p:nvSpPr>
        <p:spPr>
          <a:xfrm>
            <a:off x="4163303" y="11232648"/>
            <a:ext cx="8093389" cy="5369730"/>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A7DDB5B-16F0-D015-CF5C-BBE88F4B9BA4}"/>
              </a:ext>
            </a:extLst>
          </p:cNvPr>
          <p:cNvSpPr/>
          <p:nvPr/>
        </p:nvSpPr>
        <p:spPr>
          <a:xfrm>
            <a:off x="1577871" y="7522953"/>
            <a:ext cx="27712680" cy="3502968"/>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6A383BAF-F97B-5DAE-E8C7-47F86996163F}"/>
              </a:ext>
            </a:extLst>
          </p:cNvPr>
          <p:cNvSpPr/>
          <p:nvPr/>
        </p:nvSpPr>
        <p:spPr>
          <a:xfrm>
            <a:off x="1577871" y="4255367"/>
            <a:ext cx="27688740" cy="3087219"/>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F6D014FF-4ADD-3EF1-EC0C-DA44802AA34A}"/>
              </a:ext>
            </a:extLst>
          </p:cNvPr>
          <p:cNvSpPr/>
          <p:nvPr/>
        </p:nvSpPr>
        <p:spPr>
          <a:xfrm>
            <a:off x="4236736" y="7555980"/>
            <a:ext cx="7691693" cy="3970318"/>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rgbClr val="284463"/>
              </a:buClr>
            </a:pPr>
            <a:r>
              <a:rPr lang="en-US" sz="2400" dirty="0">
                <a:latin typeface="Montserrat" panose="00000500000000000000" pitchFamily="2" charset="0"/>
              </a:rPr>
              <a:t>- Offer</a:t>
            </a:r>
            <a:r>
              <a:rPr lang="en-US" sz="2400" b="1" dirty="0">
                <a:latin typeface="Montserrat" panose="00000500000000000000" pitchFamily="2" charset="0"/>
              </a:rPr>
              <a:t> commuter benefits:</a:t>
            </a:r>
          </a:p>
          <a:p>
            <a:pPr marL="800140" lvl="1" indent="-342917" algn="just">
              <a:spcBef>
                <a:spcPts val="600"/>
              </a:spcBef>
              <a:buClr>
                <a:srgbClr val="284463"/>
              </a:buClr>
              <a:buFontTx/>
              <a:buChar char="-"/>
            </a:pPr>
            <a:r>
              <a:rPr lang="en-US" sz="2400" dirty="0">
                <a:latin typeface="Montserrat" panose="00000500000000000000" pitchFamily="2" charset="0"/>
              </a:rPr>
              <a:t>Public transportation </a:t>
            </a:r>
            <a:r>
              <a:rPr lang="en-US" sz="2400" b="1" dirty="0">
                <a:latin typeface="Montserrat" panose="00000500000000000000" pitchFamily="2" charset="0"/>
              </a:rPr>
              <a:t>monthly pass subsidies</a:t>
            </a:r>
          </a:p>
          <a:p>
            <a:pPr marL="800140" lvl="1" indent="-342917" algn="just">
              <a:spcBef>
                <a:spcPts val="600"/>
              </a:spcBef>
              <a:buClr>
                <a:srgbClr val="284463"/>
              </a:buClr>
              <a:buFontTx/>
              <a:buChar char="-"/>
            </a:pPr>
            <a:r>
              <a:rPr lang="en-US" sz="2400" b="1" dirty="0">
                <a:latin typeface="Montserrat" panose="00000500000000000000" pitchFamily="2" charset="0"/>
              </a:rPr>
              <a:t>Parking</a:t>
            </a:r>
          </a:p>
          <a:p>
            <a:pPr lvl="1" algn="just">
              <a:spcBef>
                <a:spcPts val="600"/>
              </a:spcBef>
              <a:buClr>
                <a:srgbClr val="284463"/>
              </a:buClr>
            </a:pPr>
            <a:r>
              <a:rPr lang="en-US" sz="2400" dirty="0">
                <a:latin typeface="Montserrat" panose="00000500000000000000" pitchFamily="2" charset="0"/>
              </a:rPr>
              <a:t>- </a:t>
            </a:r>
            <a:r>
              <a:rPr lang="en-US" sz="2400" b="1" dirty="0">
                <a:latin typeface="Montserrat" panose="00000500000000000000" pitchFamily="2" charset="0"/>
              </a:rPr>
              <a:t>Carpool</a:t>
            </a:r>
            <a:r>
              <a:rPr lang="en-US" sz="2400" dirty="0">
                <a:latin typeface="Montserrat" panose="00000500000000000000" pitchFamily="2" charset="0"/>
              </a:rPr>
              <a:t> assistance</a:t>
            </a:r>
          </a:p>
          <a:p>
            <a:pPr lvl="1" algn="just">
              <a:spcBef>
                <a:spcPts val="600"/>
              </a:spcBef>
              <a:buClr>
                <a:srgbClr val="284463"/>
              </a:buClr>
            </a:pPr>
            <a:endParaRPr lang="en-US" sz="1000" b="1" dirty="0">
              <a:latin typeface="Montserrat" panose="00000500000000000000" pitchFamily="2" charset="0"/>
            </a:endParaRPr>
          </a:p>
          <a:p>
            <a:pPr algn="just">
              <a:spcBef>
                <a:spcPts val="600"/>
              </a:spcBef>
              <a:buClr>
                <a:schemeClr val="accent1"/>
              </a:buClr>
            </a:pPr>
            <a:r>
              <a:rPr lang="en-US" sz="2400" dirty="0">
                <a:latin typeface="Montserrat" panose="00000500000000000000" pitchFamily="2" charset="0"/>
              </a:rPr>
              <a:t>- Investigate the possibility of</a:t>
            </a:r>
            <a:r>
              <a:rPr lang="en-US" sz="2400" b="1" dirty="0">
                <a:latin typeface="Montserrat" panose="00000500000000000000" pitchFamily="2" charset="0"/>
              </a:rPr>
              <a:t> Remote work</a:t>
            </a:r>
          </a:p>
          <a:p>
            <a:pPr algn="just">
              <a:spcBef>
                <a:spcPts val="600"/>
              </a:spcBef>
              <a:buClr>
                <a:schemeClr val="accent1"/>
              </a:buClr>
            </a:pPr>
            <a:endParaRPr lang="en-US" sz="1000" b="1" dirty="0">
              <a:latin typeface="Montserrat" panose="00000500000000000000" pitchFamily="2" charset="0"/>
            </a:endParaRPr>
          </a:p>
          <a:p>
            <a:pPr algn="just">
              <a:spcBef>
                <a:spcPts val="600"/>
              </a:spcBef>
              <a:buClr>
                <a:schemeClr val="accent1"/>
              </a:buClr>
            </a:pPr>
            <a:r>
              <a:rPr lang="en-US" sz="2400" b="1" dirty="0">
                <a:latin typeface="Montserrat" panose="00000500000000000000" pitchFamily="2" charset="0"/>
              </a:rPr>
              <a:t>- Flexible schedules </a:t>
            </a:r>
            <a:r>
              <a:rPr lang="en-US" sz="2400" dirty="0">
                <a:latin typeface="Montserrat" panose="00000500000000000000" pitchFamily="2" charset="0"/>
              </a:rPr>
              <a:t>implementation</a:t>
            </a:r>
            <a:r>
              <a:rPr lang="en-US" sz="2400" b="1" dirty="0">
                <a:latin typeface="Montserrat" panose="00000500000000000000" pitchFamily="2" charset="0"/>
              </a:rPr>
              <a:t> </a:t>
            </a:r>
          </a:p>
          <a:p>
            <a:pPr algn="just">
              <a:spcBef>
                <a:spcPts val="600"/>
              </a:spcBef>
              <a:buClr>
                <a:schemeClr val="accent1"/>
              </a:buClr>
            </a:pPr>
            <a:endParaRPr lang="en-US" sz="2400" dirty="0">
              <a:latin typeface="Montserrat" panose="00000500000000000000" pitchFamily="2" charset="0"/>
            </a:endParaRPr>
          </a:p>
        </p:txBody>
      </p:sp>
      <p:sp>
        <p:nvSpPr>
          <p:cNvPr id="185" name="Rectangle 184">
            <a:extLst>
              <a:ext uri="{FF2B5EF4-FFF2-40B4-BE49-F238E27FC236}">
                <a16:creationId xmlns:a16="http://schemas.microsoft.com/office/drawing/2014/main" id="{ED25C2B0-4896-8E53-0AB8-FCFE99BE24FC}"/>
              </a:ext>
            </a:extLst>
          </p:cNvPr>
          <p:cNvSpPr/>
          <p:nvPr/>
        </p:nvSpPr>
        <p:spPr>
          <a:xfrm>
            <a:off x="4288748" y="12463269"/>
            <a:ext cx="7625208" cy="290848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endParaRPr lang="en-US" sz="2400" b="1" dirty="0">
              <a:latin typeface="Montserrat" panose="00000500000000000000" pitchFamily="2" charset="0"/>
            </a:endParaRPr>
          </a:p>
          <a:p>
            <a:pPr algn="just">
              <a:spcBef>
                <a:spcPts val="600"/>
              </a:spcBef>
              <a:buClr>
                <a:schemeClr val="accent1"/>
              </a:buClr>
            </a:pPr>
            <a:r>
              <a:rPr lang="en-US" sz="2400" b="1" dirty="0">
                <a:latin typeface="Montserrat" panose="00000500000000000000" pitchFamily="2" charset="0"/>
              </a:rPr>
              <a:t>- Analyze </a:t>
            </a:r>
            <a:r>
              <a:rPr lang="en-US" sz="2400" dirty="0">
                <a:latin typeface="Montserrat" panose="00000500000000000000" pitchFamily="2" charset="0"/>
              </a:rPr>
              <a:t>employee housing geographical distribution:</a:t>
            </a:r>
          </a:p>
          <a:p>
            <a:pPr lvl="1" algn="just">
              <a:spcBef>
                <a:spcPts val="600"/>
              </a:spcBef>
              <a:buClr>
                <a:schemeClr val="accent1"/>
              </a:buClr>
            </a:pPr>
            <a:r>
              <a:rPr lang="en-US" sz="2400" b="1" dirty="0">
                <a:latin typeface="Montserrat" panose="00000500000000000000" pitchFamily="2" charset="0"/>
              </a:rPr>
              <a:t>- Check </a:t>
            </a:r>
            <a:r>
              <a:rPr lang="en-US" sz="2400" dirty="0">
                <a:latin typeface="Montserrat" panose="00000500000000000000" pitchFamily="2" charset="0"/>
              </a:rPr>
              <a:t>if a </a:t>
            </a:r>
            <a:r>
              <a:rPr lang="en-US" sz="2400" b="1" dirty="0">
                <a:latin typeface="Montserrat" panose="00000500000000000000" pitchFamily="2" charset="0"/>
              </a:rPr>
              <a:t>shuttle</a:t>
            </a:r>
            <a:r>
              <a:rPr lang="en-US" sz="2400" dirty="0">
                <a:latin typeface="Montserrat" panose="00000500000000000000" pitchFamily="2" charset="0"/>
              </a:rPr>
              <a:t> </a:t>
            </a:r>
            <a:r>
              <a:rPr lang="en-US" sz="2400" b="1" dirty="0">
                <a:latin typeface="Montserrat" panose="00000500000000000000" pitchFamily="2" charset="0"/>
              </a:rPr>
              <a:t>service</a:t>
            </a:r>
            <a:r>
              <a:rPr lang="en-US" sz="2400" dirty="0">
                <a:latin typeface="Montserrat" panose="00000500000000000000" pitchFamily="2" charset="0"/>
              </a:rPr>
              <a:t> from the major residential area to the workplace is </a:t>
            </a:r>
            <a:r>
              <a:rPr lang="en-US" sz="2400" b="1" dirty="0">
                <a:latin typeface="Montserrat" panose="00000500000000000000" pitchFamily="2" charset="0"/>
              </a:rPr>
              <a:t>needed</a:t>
            </a:r>
            <a:r>
              <a:rPr lang="en-US" sz="2400" dirty="0">
                <a:latin typeface="Montserrat" panose="00000500000000000000" pitchFamily="2" charset="0"/>
              </a:rPr>
              <a:t> and </a:t>
            </a:r>
            <a:r>
              <a:rPr lang="en-US" sz="2400" b="1" dirty="0">
                <a:latin typeface="Montserrat" panose="00000500000000000000" pitchFamily="2" charset="0"/>
              </a:rPr>
              <a:t>viable</a:t>
            </a:r>
          </a:p>
          <a:p>
            <a:pPr lvl="1" algn="just">
              <a:spcBef>
                <a:spcPts val="600"/>
              </a:spcBef>
              <a:buClr>
                <a:schemeClr val="accent1"/>
              </a:buClr>
            </a:pPr>
            <a:endParaRPr lang="en-GB" sz="2400" dirty="0">
              <a:latin typeface="Montserrat" panose="00000500000000000000" pitchFamily="2" charset="0"/>
            </a:endParaRPr>
          </a:p>
        </p:txBody>
      </p:sp>
      <p:sp>
        <p:nvSpPr>
          <p:cNvPr id="188" name="Rectangle 187">
            <a:extLst>
              <a:ext uri="{FF2B5EF4-FFF2-40B4-BE49-F238E27FC236}">
                <a16:creationId xmlns:a16="http://schemas.microsoft.com/office/drawing/2014/main" id="{EDC503BD-DA3F-F26F-A00F-08FB1FBFDC33}"/>
              </a:ext>
            </a:extLst>
          </p:cNvPr>
          <p:cNvSpPr/>
          <p:nvPr/>
        </p:nvSpPr>
        <p:spPr>
          <a:xfrm>
            <a:off x="1575281" y="4297216"/>
            <a:ext cx="2083185" cy="3087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Our Insights</a:t>
            </a:r>
          </a:p>
        </p:txBody>
      </p:sp>
      <p:sp>
        <p:nvSpPr>
          <p:cNvPr id="190" name="Rectangle 189">
            <a:extLst>
              <a:ext uri="{FF2B5EF4-FFF2-40B4-BE49-F238E27FC236}">
                <a16:creationId xmlns:a16="http://schemas.microsoft.com/office/drawing/2014/main" id="{2092C7F6-15ED-3B16-A6A3-DEDB7C3EAD28}"/>
              </a:ext>
            </a:extLst>
          </p:cNvPr>
          <p:cNvSpPr/>
          <p:nvPr/>
        </p:nvSpPr>
        <p:spPr>
          <a:xfrm>
            <a:off x="1603855" y="11157525"/>
            <a:ext cx="2040043" cy="5322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What can be done in the Future?</a:t>
            </a:r>
          </a:p>
        </p:txBody>
      </p:sp>
      <p:sp>
        <p:nvSpPr>
          <p:cNvPr id="2" name="Rectangle 1">
            <a:extLst>
              <a:ext uri="{FF2B5EF4-FFF2-40B4-BE49-F238E27FC236}">
                <a16:creationId xmlns:a16="http://schemas.microsoft.com/office/drawing/2014/main" id="{FA2872F6-F07F-6F7A-434F-01FF7BABA505}"/>
              </a:ext>
            </a:extLst>
          </p:cNvPr>
          <p:cNvSpPr/>
          <p:nvPr/>
        </p:nvSpPr>
        <p:spPr>
          <a:xfrm>
            <a:off x="1606705" y="7548876"/>
            <a:ext cx="2051761" cy="3399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158750">
              <a:bevelT w="196850" h="127000" prst="angle"/>
              <a:bevelB w="393700" h="38100" prst="angle"/>
            </a:sp3d>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What can we do </a:t>
            </a:r>
            <a:r>
              <a:rPr lang="en-US" sz="3000" b="1" u="sng" noProof="1">
                <a:solidFill>
                  <a:srgbClr val="284463"/>
                </a:solidFill>
                <a:uFill>
                  <a:noFill/>
                </a:uFill>
                <a:latin typeface="Montserrat" panose="00000500000000000000" pitchFamily="2" charset="0"/>
              </a:rPr>
              <a:t>Now</a:t>
            </a:r>
            <a:r>
              <a:rPr lang="en-US" sz="3000" b="1" noProof="1">
                <a:solidFill>
                  <a:srgbClr val="284463"/>
                </a:solidFill>
                <a:uFill>
                  <a:noFill/>
                </a:uFill>
                <a:latin typeface="Montserrat" panose="00000500000000000000" pitchFamily="2" charset="0"/>
              </a:rPr>
              <a:t>?</a:t>
            </a:r>
          </a:p>
        </p:txBody>
      </p:sp>
      <p:sp>
        <p:nvSpPr>
          <p:cNvPr id="10" name="Rectangle 9">
            <a:extLst>
              <a:ext uri="{FF2B5EF4-FFF2-40B4-BE49-F238E27FC236}">
                <a16:creationId xmlns:a16="http://schemas.microsoft.com/office/drawing/2014/main" id="{17B21CB3-F2A3-DF62-7113-11038718CD34}"/>
              </a:ext>
            </a:extLst>
          </p:cNvPr>
          <p:cNvSpPr/>
          <p:nvPr/>
        </p:nvSpPr>
        <p:spPr>
          <a:xfrm>
            <a:off x="4288748" y="5362448"/>
            <a:ext cx="7685616" cy="83099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US" sz="2400" dirty="0">
                <a:latin typeface="Montserrat" panose="00000500000000000000" pitchFamily="2" charset="0"/>
              </a:rPr>
              <a:t>-Important factor to keep in mid while </a:t>
            </a:r>
            <a:r>
              <a:rPr lang="en-US" sz="2400" b="1" dirty="0">
                <a:latin typeface="Montserrat" panose="00000500000000000000" pitchFamily="2" charset="0"/>
              </a:rPr>
              <a:t>recruiting</a:t>
            </a:r>
            <a:r>
              <a:rPr lang="en-US" sz="2400" dirty="0">
                <a:latin typeface="Montserrat" panose="00000500000000000000" pitchFamily="2" charset="0"/>
              </a:rPr>
              <a:t> – it can serve as a </a:t>
            </a:r>
            <a:r>
              <a:rPr lang="en-US" sz="2400" b="1" dirty="0">
                <a:latin typeface="Montserrat" panose="00000500000000000000" pitchFamily="2" charset="0"/>
              </a:rPr>
              <a:t>tiebreaker</a:t>
            </a:r>
          </a:p>
        </p:txBody>
      </p:sp>
      <p:sp>
        <p:nvSpPr>
          <p:cNvPr id="16" name="Rectangle 15">
            <a:extLst>
              <a:ext uri="{FF2B5EF4-FFF2-40B4-BE49-F238E27FC236}">
                <a16:creationId xmlns:a16="http://schemas.microsoft.com/office/drawing/2014/main" id="{C55FB9E4-00D6-1F35-56C3-761C7DF59538}"/>
              </a:ext>
            </a:extLst>
          </p:cNvPr>
          <p:cNvSpPr/>
          <p:nvPr/>
        </p:nvSpPr>
        <p:spPr>
          <a:xfrm>
            <a:off x="12913249" y="4632683"/>
            <a:ext cx="7394943" cy="230832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GB" sz="2400" dirty="0">
                <a:latin typeface="Montserrat" panose="00000500000000000000" pitchFamily="2" charset="0"/>
              </a:rPr>
              <a:t>- Although having the similar number of companies worked, on average, the </a:t>
            </a:r>
            <a:r>
              <a:rPr lang="en-GB" sz="2400" b="1" dirty="0">
                <a:latin typeface="Montserrat" panose="00000500000000000000" pitchFamily="2" charset="0"/>
              </a:rPr>
              <a:t>“Where's the door?“</a:t>
            </a:r>
            <a:r>
              <a:rPr lang="en-GB" sz="2400" dirty="0">
                <a:latin typeface="Montserrat" panose="00000500000000000000" pitchFamily="2" charset="0"/>
              </a:rPr>
              <a:t> group </a:t>
            </a:r>
            <a:r>
              <a:rPr lang="en-GB" sz="2400" b="1" dirty="0">
                <a:latin typeface="Montserrat" panose="00000500000000000000" pitchFamily="2" charset="0"/>
              </a:rPr>
              <a:t>worked for each company  </a:t>
            </a:r>
            <a:r>
              <a:rPr lang="en-GB" sz="2400" dirty="0">
                <a:latin typeface="Montserrat" panose="00000500000000000000" pitchFamily="2" charset="0"/>
              </a:rPr>
              <a:t>for </a:t>
            </a:r>
            <a:r>
              <a:rPr lang="en-GB" sz="2400" b="1" dirty="0">
                <a:latin typeface="Montserrat" panose="00000500000000000000" pitchFamily="2" charset="0"/>
              </a:rPr>
              <a:t>2 years </a:t>
            </a:r>
            <a:r>
              <a:rPr lang="en-GB" sz="2400" dirty="0">
                <a:latin typeface="Montserrat" panose="00000500000000000000" pitchFamily="2" charset="0"/>
              </a:rPr>
              <a:t>and </a:t>
            </a:r>
            <a:r>
              <a:rPr lang="en-GB" sz="2400" b="1" dirty="0">
                <a:latin typeface="Montserrat" panose="00000500000000000000" pitchFamily="2" charset="0"/>
              </a:rPr>
              <a:t>the “Old but Gold”</a:t>
            </a:r>
            <a:r>
              <a:rPr lang="en-GB" sz="2400" dirty="0">
                <a:latin typeface="Montserrat" panose="00000500000000000000" pitchFamily="2" charset="0"/>
              </a:rPr>
              <a:t> group worked for </a:t>
            </a:r>
            <a:r>
              <a:rPr lang="en-GB" sz="2400" b="1" dirty="0">
                <a:latin typeface="Montserrat" panose="00000500000000000000" pitchFamily="2" charset="0"/>
              </a:rPr>
              <a:t>7 </a:t>
            </a:r>
            <a:r>
              <a:rPr lang="en-GB" sz="2400" dirty="0">
                <a:latin typeface="Montserrat" panose="00000500000000000000" pitchFamily="2" charset="0"/>
              </a:rPr>
              <a:t>-</a:t>
            </a:r>
            <a:r>
              <a:rPr lang="en-GB" sz="2400" b="1" dirty="0">
                <a:latin typeface="Montserrat" panose="00000500000000000000" pitchFamily="2" charset="0"/>
              </a:rPr>
              <a:t> </a:t>
            </a:r>
            <a:r>
              <a:rPr lang="en-GB" sz="2400" dirty="0">
                <a:latin typeface="Montserrat" panose="00000500000000000000" pitchFamily="2" charset="0"/>
              </a:rPr>
              <a:t>suggesting a tendency to </a:t>
            </a:r>
            <a:r>
              <a:rPr lang="en-GB" sz="2400" b="1" dirty="0">
                <a:latin typeface="Montserrat" panose="00000500000000000000" pitchFamily="2" charset="0"/>
              </a:rPr>
              <a:t>job hopping</a:t>
            </a:r>
          </a:p>
        </p:txBody>
      </p:sp>
      <p:cxnSp>
        <p:nvCxnSpPr>
          <p:cNvPr id="23" name="Straight Connector 22">
            <a:extLst>
              <a:ext uri="{FF2B5EF4-FFF2-40B4-BE49-F238E27FC236}">
                <a16:creationId xmlns:a16="http://schemas.microsoft.com/office/drawing/2014/main" id="{8D779E1D-DEE4-953E-A882-8A61626306E6}"/>
              </a:ext>
            </a:extLst>
          </p:cNvPr>
          <p:cNvCxnSpPr/>
          <p:nvPr/>
        </p:nvCxnSpPr>
        <p:spPr>
          <a:xfrm>
            <a:off x="2297112" y="9905168"/>
            <a:ext cx="1092200" cy="0"/>
          </a:xfrm>
          <a:prstGeom prst="line">
            <a:avLst/>
          </a:prstGeom>
          <a:ln>
            <a:solidFill>
              <a:srgbClr val="284463"/>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B227A1A-6EFB-400B-3417-C8C47B7BDAF0}"/>
              </a:ext>
            </a:extLst>
          </p:cNvPr>
          <p:cNvCxnSpPr>
            <a:cxnSpLocks/>
          </p:cNvCxnSpPr>
          <p:nvPr/>
        </p:nvCxnSpPr>
        <p:spPr>
          <a:xfrm>
            <a:off x="1863879" y="14923863"/>
            <a:ext cx="1350809" cy="0"/>
          </a:xfrm>
          <a:prstGeom prst="line">
            <a:avLst/>
          </a:prstGeom>
          <a:ln>
            <a:solidFill>
              <a:srgbClr val="284463"/>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65AB9985-CD53-2F1E-5180-0165B792B426}"/>
              </a:ext>
            </a:extLst>
          </p:cNvPr>
          <p:cNvSpPr/>
          <p:nvPr/>
        </p:nvSpPr>
        <p:spPr>
          <a:xfrm>
            <a:off x="12997402" y="8250260"/>
            <a:ext cx="7467016" cy="2092881"/>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US" sz="2400" dirty="0">
                <a:latin typeface="Montserrat" panose="00000500000000000000" pitchFamily="2" charset="0"/>
              </a:rPr>
              <a:t>- Offer industry </a:t>
            </a:r>
            <a:r>
              <a:rPr lang="en-US" sz="2400" b="1" dirty="0">
                <a:latin typeface="Montserrat" panose="00000500000000000000" pitchFamily="2" charset="0"/>
              </a:rPr>
              <a:t>competitive</a:t>
            </a:r>
            <a:r>
              <a:rPr lang="en-US" sz="2400" dirty="0">
                <a:latin typeface="Montserrat" panose="00000500000000000000" pitchFamily="2" charset="0"/>
              </a:rPr>
              <a:t> </a:t>
            </a:r>
            <a:r>
              <a:rPr lang="en-US" sz="2400" b="1" dirty="0">
                <a:latin typeface="Montserrat" panose="00000500000000000000" pitchFamily="2" charset="0"/>
              </a:rPr>
              <a:t>compensation</a:t>
            </a:r>
            <a:r>
              <a:rPr lang="en-US" sz="2400" dirty="0">
                <a:latin typeface="Montserrat" panose="00000500000000000000" pitchFamily="2" charset="0"/>
              </a:rPr>
              <a:t> and </a:t>
            </a:r>
            <a:r>
              <a:rPr lang="en-US" sz="2400" b="1" dirty="0">
                <a:latin typeface="Montserrat" panose="00000500000000000000" pitchFamily="2" charset="0"/>
              </a:rPr>
              <a:t>benefits</a:t>
            </a:r>
          </a:p>
          <a:p>
            <a:pPr algn="just">
              <a:spcBef>
                <a:spcPts val="600"/>
              </a:spcBef>
              <a:buClr>
                <a:schemeClr val="accent1"/>
              </a:buClr>
            </a:pPr>
            <a:endParaRPr lang="en-US" sz="2400" dirty="0">
              <a:latin typeface="Montserrat" panose="00000500000000000000" pitchFamily="2" charset="0"/>
            </a:endParaRPr>
          </a:p>
          <a:p>
            <a:pPr algn="just">
              <a:spcBef>
                <a:spcPts val="600"/>
              </a:spcBef>
              <a:buClr>
                <a:schemeClr val="accent1"/>
              </a:buClr>
            </a:pPr>
            <a:r>
              <a:rPr lang="en-US" sz="2400" dirty="0">
                <a:latin typeface="Montserrat" panose="00000500000000000000" pitchFamily="2" charset="0"/>
              </a:rPr>
              <a:t>- Provide </a:t>
            </a:r>
            <a:r>
              <a:rPr lang="en-US" sz="2400" b="1" dirty="0">
                <a:latin typeface="Montserrat" panose="00000500000000000000" pitchFamily="2" charset="0"/>
              </a:rPr>
              <a:t>career</a:t>
            </a:r>
            <a:r>
              <a:rPr lang="en-US" sz="2400" dirty="0">
                <a:latin typeface="Montserrat" panose="00000500000000000000" pitchFamily="2" charset="0"/>
              </a:rPr>
              <a:t> and </a:t>
            </a:r>
            <a:r>
              <a:rPr lang="en-US" sz="2400" b="1" dirty="0">
                <a:latin typeface="Montserrat" panose="00000500000000000000" pitchFamily="2" charset="0"/>
              </a:rPr>
              <a:t>professional</a:t>
            </a:r>
            <a:r>
              <a:rPr lang="en-US" sz="2400" dirty="0">
                <a:latin typeface="Montserrat" panose="00000500000000000000" pitchFamily="2" charset="0"/>
              </a:rPr>
              <a:t>  </a:t>
            </a:r>
            <a:r>
              <a:rPr lang="en-US" sz="2400" b="1" dirty="0">
                <a:latin typeface="Montserrat" panose="00000500000000000000" pitchFamily="2" charset="0"/>
              </a:rPr>
              <a:t>development</a:t>
            </a:r>
            <a:r>
              <a:rPr lang="en-US" sz="2400" dirty="0">
                <a:latin typeface="Montserrat" panose="00000500000000000000" pitchFamily="2" charset="0"/>
              </a:rPr>
              <a:t> opportunities</a:t>
            </a:r>
          </a:p>
        </p:txBody>
      </p:sp>
      <p:sp>
        <p:nvSpPr>
          <p:cNvPr id="40" name="Rectangle 39">
            <a:extLst>
              <a:ext uri="{FF2B5EF4-FFF2-40B4-BE49-F238E27FC236}">
                <a16:creationId xmlns:a16="http://schemas.microsoft.com/office/drawing/2014/main" id="{F12E5373-F7B4-04C3-D8CE-4D4C4E611B15}"/>
              </a:ext>
            </a:extLst>
          </p:cNvPr>
          <p:cNvSpPr/>
          <p:nvPr/>
        </p:nvSpPr>
        <p:spPr>
          <a:xfrm>
            <a:off x="12697698" y="4248189"/>
            <a:ext cx="8085931" cy="3077313"/>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FBDD5F3B-EAE5-DE70-B345-F0732F297C14}"/>
              </a:ext>
            </a:extLst>
          </p:cNvPr>
          <p:cNvSpPr/>
          <p:nvPr/>
        </p:nvSpPr>
        <p:spPr>
          <a:xfrm>
            <a:off x="12725967" y="7555980"/>
            <a:ext cx="8076846" cy="3481441"/>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0A7B27F-7DD2-668D-8E67-D0D8FE76282F}"/>
              </a:ext>
            </a:extLst>
          </p:cNvPr>
          <p:cNvSpPr/>
          <p:nvPr/>
        </p:nvSpPr>
        <p:spPr>
          <a:xfrm>
            <a:off x="4174099" y="7552678"/>
            <a:ext cx="8082594" cy="3444668"/>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726B70-E4A1-FE0D-5561-1D11140FB1CF}"/>
              </a:ext>
            </a:extLst>
          </p:cNvPr>
          <p:cNvSpPr/>
          <p:nvPr/>
        </p:nvSpPr>
        <p:spPr>
          <a:xfrm>
            <a:off x="4181895" y="4265063"/>
            <a:ext cx="8059884" cy="3025767"/>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a:extLst>
              <a:ext uri="{FF2B5EF4-FFF2-40B4-BE49-F238E27FC236}">
                <a16:creationId xmlns:a16="http://schemas.microsoft.com/office/drawing/2014/main" id="{6FAD74AC-EBF7-48FC-6919-FCE151A033BE}"/>
              </a:ext>
            </a:extLst>
          </p:cNvPr>
          <p:cNvGrpSpPr/>
          <p:nvPr/>
        </p:nvGrpSpPr>
        <p:grpSpPr>
          <a:xfrm>
            <a:off x="12594267" y="2329054"/>
            <a:ext cx="8064000" cy="1740683"/>
            <a:chOff x="13467776" y="2329990"/>
            <a:chExt cx="8064000" cy="1740683"/>
          </a:xfrm>
        </p:grpSpPr>
        <p:sp>
          <p:nvSpPr>
            <p:cNvPr id="13" name="Rectangle: Rounded Corners 12">
              <a:extLst>
                <a:ext uri="{FF2B5EF4-FFF2-40B4-BE49-F238E27FC236}">
                  <a16:creationId xmlns:a16="http://schemas.microsoft.com/office/drawing/2014/main" id="{F3311668-FBFD-84AF-C637-9F5A5E04D4F0}"/>
                </a:ext>
              </a:extLst>
            </p:cNvPr>
            <p:cNvSpPr/>
            <p:nvPr/>
          </p:nvSpPr>
          <p:spPr>
            <a:xfrm>
              <a:off x="13467776" y="2383693"/>
              <a:ext cx="8064000"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b="1" dirty="0">
                  <a:solidFill>
                    <a:srgbClr val="284463"/>
                  </a:solidFill>
                  <a:uFill>
                    <a:noFill/>
                  </a:uFill>
                  <a:latin typeface="Montserrat"/>
                </a:rPr>
                <a:t>			Number of 			   Companies Worked</a:t>
              </a:r>
            </a:p>
          </p:txBody>
        </p:sp>
        <p:pic>
          <p:nvPicPr>
            <p:cNvPr id="15" name="Graphic 14" descr="Rabbit outline">
              <a:extLst>
                <a:ext uri="{FF2B5EF4-FFF2-40B4-BE49-F238E27FC236}">
                  <a16:creationId xmlns:a16="http://schemas.microsoft.com/office/drawing/2014/main" id="{F2F881C7-4B31-5191-F5F0-7BAF72FA6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28038" y="2329990"/>
              <a:ext cx="1686980" cy="1686980"/>
            </a:xfrm>
            <a:prstGeom prst="rect">
              <a:avLst/>
            </a:prstGeom>
          </p:spPr>
        </p:pic>
      </p:grpSp>
      <p:grpSp>
        <p:nvGrpSpPr>
          <p:cNvPr id="18" name="Group 17">
            <a:extLst>
              <a:ext uri="{FF2B5EF4-FFF2-40B4-BE49-F238E27FC236}">
                <a16:creationId xmlns:a16="http://schemas.microsoft.com/office/drawing/2014/main" id="{F3EA5A0A-5F7E-8DF7-3620-31BE92FACA52}"/>
              </a:ext>
            </a:extLst>
          </p:cNvPr>
          <p:cNvGrpSpPr/>
          <p:nvPr/>
        </p:nvGrpSpPr>
        <p:grpSpPr>
          <a:xfrm>
            <a:off x="4163303" y="2377621"/>
            <a:ext cx="8064000" cy="1686980"/>
            <a:chOff x="6984368" y="2346166"/>
            <a:chExt cx="6120000" cy="1686980"/>
          </a:xfrm>
        </p:grpSpPr>
        <p:sp>
          <p:nvSpPr>
            <p:cNvPr id="21" name="Rectangle: Rounded Corners 20">
              <a:extLst>
                <a:ext uri="{FF2B5EF4-FFF2-40B4-BE49-F238E27FC236}">
                  <a16:creationId xmlns:a16="http://schemas.microsoft.com/office/drawing/2014/main" id="{AFDD8C6F-5D39-1E38-BB5F-F44DBDB6565B}"/>
                </a:ext>
              </a:extLst>
            </p:cNvPr>
            <p:cNvSpPr/>
            <p:nvPr/>
          </p:nvSpPr>
          <p:spPr>
            <a:xfrm>
              <a:off x="6984368" y="2346166"/>
              <a:ext cx="6120000"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b="1" noProof="1">
                  <a:solidFill>
                    <a:srgbClr val="284463"/>
                  </a:solidFill>
                  <a:uFill>
                    <a:noFill/>
                  </a:uFill>
                  <a:latin typeface="Montserrat" panose="00000500000000000000" pitchFamily="2" charset="0"/>
                </a:rPr>
                <a:t>	      Distance </a:t>
              </a:r>
              <a:br>
                <a:rPr lang="en-US" sz="4400" b="1" noProof="1">
                  <a:solidFill>
                    <a:srgbClr val="284463"/>
                  </a:solidFill>
                  <a:uFill>
                    <a:noFill/>
                  </a:uFill>
                  <a:latin typeface="Montserrat" panose="00000500000000000000" pitchFamily="2" charset="0"/>
                </a:rPr>
              </a:br>
              <a:r>
                <a:rPr lang="en-US" sz="4400" b="1" noProof="1">
                  <a:solidFill>
                    <a:srgbClr val="284463"/>
                  </a:solidFill>
                  <a:uFill>
                    <a:noFill/>
                  </a:uFill>
                  <a:latin typeface="Montserrat" panose="00000500000000000000" pitchFamily="2" charset="0"/>
                </a:rPr>
                <a:t>	      from Home</a:t>
              </a:r>
            </a:p>
          </p:txBody>
        </p:sp>
        <p:pic>
          <p:nvPicPr>
            <p:cNvPr id="22" name="Graphic 21" descr="Home outline">
              <a:extLst>
                <a:ext uri="{FF2B5EF4-FFF2-40B4-BE49-F238E27FC236}">
                  <a16:creationId xmlns:a16="http://schemas.microsoft.com/office/drawing/2014/main" id="{1A1AB07E-C799-EF0F-AB7D-D82ABF0AC5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1536" y="2355372"/>
              <a:ext cx="1514967" cy="1514967"/>
            </a:xfrm>
            <a:prstGeom prst="rect">
              <a:avLst/>
            </a:prstGeom>
          </p:spPr>
        </p:pic>
      </p:grpSp>
      <p:sp>
        <p:nvSpPr>
          <p:cNvPr id="28" name="Rectangle 27">
            <a:extLst>
              <a:ext uri="{FF2B5EF4-FFF2-40B4-BE49-F238E27FC236}">
                <a16:creationId xmlns:a16="http://schemas.microsoft.com/office/drawing/2014/main" id="{FAB102F4-A984-49F6-3786-83DBC6CD9C14}"/>
              </a:ext>
            </a:extLst>
          </p:cNvPr>
          <p:cNvSpPr/>
          <p:nvPr/>
        </p:nvSpPr>
        <p:spPr>
          <a:xfrm>
            <a:off x="12611308" y="11158122"/>
            <a:ext cx="8431997" cy="5558390"/>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4C5C44D-E9D3-6332-D6F2-07843FD7BFD8}"/>
              </a:ext>
            </a:extLst>
          </p:cNvPr>
          <p:cNvSpPr/>
          <p:nvPr/>
        </p:nvSpPr>
        <p:spPr>
          <a:xfrm>
            <a:off x="3741543" y="4047716"/>
            <a:ext cx="387018"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5796CFB-AA9D-3EDC-9566-421B5B3EA1FC}"/>
              </a:ext>
            </a:extLst>
          </p:cNvPr>
          <p:cNvSpPr/>
          <p:nvPr/>
        </p:nvSpPr>
        <p:spPr>
          <a:xfrm>
            <a:off x="12283045" y="4114391"/>
            <a:ext cx="397384"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2AFE1620-CE90-2A34-699D-F425F2B7DA6A}"/>
              </a:ext>
            </a:extLst>
          </p:cNvPr>
          <p:cNvSpPr/>
          <p:nvPr/>
        </p:nvSpPr>
        <p:spPr>
          <a:xfrm>
            <a:off x="21459371" y="4644407"/>
            <a:ext cx="7394943" cy="230832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GB" sz="2400" dirty="0">
                <a:latin typeface="Montserrat" panose="00000500000000000000" pitchFamily="2" charset="0"/>
              </a:rPr>
              <a:t>- Although having the similar number of companies worked, on average, the </a:t>
            </a:r>
            <a:r>
              <a:rPr lang="en-GB" sz="2400" b="1" dirty="0">
                <a:latin typeface="Montserrat" panose="00000500000000000000" pitchFamily="2" charset="0"/>
              </a:rPr>
              <a:t>“Where's the door?“</a:t>
            </a:r>
            <a:r>
              <a:rPr lang="en-GB" sz="2400" dirty="0">
                <a:latin typeface="Montserrat" panose="00000500000000000000" pitchFamily="2" charset="0"/>
              </a:rPr>
              <a:t> group </a:t>
            </a:r>
            <a:r>
              <a:rPr lang="en-GB" sz="2400" b="1" dirty="0">
                <a:latin typeface="Montserrat" panose="00000500000000000000" pitchFamily="2" charset="0"/>
              </a:rPr>
              <a:t>worked for each company  </a:t>
            </a:r>
            <a:r>
              <a:rPr lang="en-GB" sz="2400" dirty="0">
                <a:latin typeface="Montserrat" panose="00000500000000000000" pitchFamily="2" charset="0"/>
              </a:rPr>
              <a:t>for </a:t>
            </a:r>
            <a:r>
              <a:rPr lang="en-GB" sz="2400" b="1" dirty="0">
                <a:latin typeface="Montserrat" panose="00000500000000000000" pitchFamily="2" charset="0"/>
              </a:rPr>
              <a:t>2 years </a:t>
            </a:r>
            <a:r>
              <a:rPr lang="en-GB" sz="2400" dirty="0">
                <a:latin typeface="Montserrat" panose="00000500000000000000" pitchFamily="2" charset="0"/>
              </a:rPr>
              <a:t>and </a:t>
            </a:r>
            <a:r>
              <a:rPr lang="en-GB" sz="2400" b="1" dirty="0">
                <a:latin typeface="Montserrat" panose="00000500000000000000" pitchFamily="2" charset="0"/>
              </a:rPr>
              <a:t>the “Old but Gold”</a:t>
            </a:r>
            <a:r>
              <a:rPr lang="en-GB" sz="2400" dirty="0">
                <a:latin typeface="Montserrat" panose="00000500000000000000" pitchFamily="2" charset="0"/>
              </a:rPr>
              <a:t> group worked for </a:t>
            </a:r>
            <a:r>
              <a:rPr lang="en-GB" sz="2400" b="1" dirty="0">
                <a:latin typeface="Montserrat" panose="00000500000000000000" pitchFamily="2" charset="0"/>
              </a:rPr>
              <a:t>7 </a:t>
            </a:r>
            <a:r>
              <a:rPr lang="en-GB" sz="2400" dirty="0">
                <a:latin typeface="Montserrat" panose="00000500000000000000" pitchFamily="2" charset="0"/>
              </a:rPr>
              <a:t>-</a:t>
            </a:r>
            <a:r>
              <a:rPr lang="en-GB" sz="2400" b="1" dirty="0">
                <a:latin typeface="Montserrat" panose="00000500000000000000" pitchFamily="2" charset="0"/>
              </a:rPr>
              <a:t> </a:t>
            </a:r>
            <a:r>
              <a:rPr lang="en-GB" sz="2400" dirty="0">
                <a:latin typeface="Montserrat" panose="00000500000000000000" pitchFamily="2" charset="0"/>
              </a:rPr>
              <a:t>suggesting a tendency to </a:t>
            </a:r>
            <a:r>
              <a:rPr lang="en-GB" sz="2400" b="1" dirty="0">
                <a:latin typeface="Montserrat" panose="00000500000000000000" pitchFamily="2" charset="0"/>
              </a:rPr>
              <a:t>job hopping</a:t>
            </a:r>
          </a:p>
        </p:txBody>
      </p:sp>
      <p:sp>
        <p:nvSpPr>
          <p:cNvPr id="51" name="Rectangle 50">
            <a:extLst>
              <a:ext uri="{FF2B5EF4-FFF2-40B4-BE49-F238E27FC236}">
                <a16:creationId xmlns:a16="http://schemas.microsoft.com/office/drawing/2014/main" id="{62A3D325-92A0-9041-30F0-BB7FAC3DE7D0}"/>
              </a:ext>
            </a:extLst>
          </p:cNvPr>
          <p:cNvSpPr/>
          <p:nvPr/>
        </p:nvSpPr>
        <p:spPr>
          <a:xfrm>
            <a:off x="21570147" y="7658490"/>
            <a:ext cx="7467016" cy="3801041"/>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US" sz="2400" dirty="0">
                <a:latin typeface="Montserrat" panose="00000500000000000000" pitchFamily="2" charset="0"/>
              </a:rPr>
              <a:t>- Integrate the model in a </a:t>
            </a:r>
            <a:r>
              <a:rPr lang="en-US" sz="2400" b="1" dirty="0">
                <a:latin typeface="Montserrat" panose="00000500000000000000" pitchFamily="2" charset="0"/>
              </a:rPr>
              <a:t>solution</a:t>
            </a:r>
            <a:r>
              <a:rPr lang="en-US" sz="2400" dirty="0">
                <a:latin typeface="Montserrat" panose="00000500000000000000" pitchFamily="2" charset="0"/>
              </a:rPr>
              <a:t> that </a:t>
            </a:r>
            <a:r>
              <a:rPr lang="en-US" sz="2400" b="1" dirty="0">
                <a:latin typeface="Montserrat" panose="00000500000000000000" pitchFamily="2" charset="0"/>
              </a:rPr>
              <a:t>signals</a:t>
            </a:r>
            <a:r>
              <a:rPr lang="en-US" sz="2400" dirty="0">
                <a:latin typeface="Montserrat" panose="00000500000000000000" pitchFamily="2" charset="0"/>
              </a:rPr>
              <a:t> to the </a:t>
            </a:r>
            <a:r>
              <a:rPr lang="en-US" sz="2400" b="1" dirty="0">
                <a:latin typeface="Montserrat" panose="00000500000000000000" pitchFamily="2" charset="0"/>
              </a:rPr>
              <a:t>HR</a:t>
            </a:r>
            <a:r>
              <a:rPr lang="en-US" sz="2400" dirty="0">
                <a:latin typeface="Montserrat" panose="00000500000000000000" pitchFamily="2" charset="0"/>
              </a:rPr>
              <a:t> department, which </a:t>
            </a:r>
            <a:r>
              <a:rPr lang="en-US" sz="2400" b="1" dirty="0">
                <a:latin typeface="Montserrat" panose="00000500000000000000" pitchFamily="2" charset="0"/>
              </a:rPr>
              <a:t>employees</a:t>
            </a:r>
            <a:r>
              <a:rPr lang="en-US" sz="2400" dirty="0">
                <a:latin typeface="Montserrat" panose="00000500000000000000" pitchFamily="2" charset="0"/>
              </a:rPr>
              <a:t> are potentially </a:t>
            </a:r>
            <a:r>
              <a:rPr lang="en-US" sz="2400" b="1" dirty="0">
                <a:latin typeface="Montserrat" panose="00000500000000000000" pitchFamily="2" charset="0"/>
              </a:rPr>
              <a:t>leaving</a:t>
            </a:r>
            <a:r>
              <a:rPr lang="en-US" sz="2400" dirty="0">
                <a:latin typeface="Montserrat" panose="00000500000000000000" pitchFamily="2" charset="0"/>
              </a:rPr>
              <a:t>:</a:t>
            </a:r>
          </a:p>
          <a:p>
            <a:pPr algn="just">
              <a:spcBef>
                <a:spcPts val="600"/>
              </a:spcBef>
              <a:buClr>
                <a:schemeClr val="accent1"/>
              </a:buClr>
            </a:pPr>
            <a:r>
              <a:rPr lang="en-US" sz="2400" dirty="0">
                <a:latin typeface="Montserrat" panose="00000500000000000000" pitchFamily="2" charset="0"/>
              </a:rPr>
              <a:t>	- </a:t>
            </a:r>
            <a:r>
              <a:rPr lang="en-US" sz="2400" b="1" dirty="0">
                <a:latin typeface="Montserrat" panose="00000500000000000000" pitchFamily="2" charset="0"/>
              </a:rPr>
              <a:t>Show</a:t>
            </a:r>
            <a:r>
              <a:rPr lang="en-US" sz="2400" dirty="0">
                <a:latin typeface="Montserrat" panose="00000500000000000000" pitchFamily="2" charset="0"/>
              </a:rPr>
              <a:t> identified </a:t>
            </a:r>
            <a:r>
              <a:rPr lang="en-US" sz="2400" b="1" dirty="0">
                <a:latin typeface="Montserrat" panose="00000500000000000000" pitchFamily="2" charset="0"/>
              </a:rPr>
              <a:t>variables</a:t>
            </a:r>
          </a:p>
          <a:p>
            <a:pPr algn="just">
              <a:spcBef>
                <a:spcPts val="600"/>
              </a:spcBef>
              <a:buClr>
                <a:schemeClr val="accent1"/>
              </a:buClr>
            </a:pPr>
            <a:r>
              <a:rPr lang="en-US" sz="2400" dirty="0">
                <a:latin typeface="Montserrat" panose="00000500000000000000" pitchFamily="2" charset="0"/>
              </a:rPr>
              <a:t>	- Show </a:t>
            </a:r>
            <a:r>
              <a:rPr lang="en-US" sz="2400" b="1" dirty="0">
                <a:latin typeface="Montserrat" panose="00000500000000000000" pitchFamily="2" charset="0"/>
              </a:rPr>
              <a:t>group</a:t>
            </a:r>
            <a:r>
              <a:rPr lang="en-US" sz="2400" dirty="0">
                <a:latin typeface="Montserrat" panose="00000500000000000000" pitchFamily="2" charset="0"/>
              </a:rPr>
              <a:t> of employees and enable 	</a:t>
            </a:r>
            <a:r>
              <a:rPr lang="en-US" sz="2400" b="1" dirty="0">
                <a:latin typeface="Montserrat" panose="00000500000000000000" pitchFamily="2" charset="0"/>
              </a:rPr>
              <a:t>comparison</a:t>
            </a:r>
            <a:r>
              <a:rPr lang="en-US" sz="2400" dirty="0">
                <a:latin typeface="Montserrat" panose="00000500000000000000" pitchFamily="2" charset="0"/>
              </a:rPr>
              <a:t> to group average</a:t>
            </a:r>
          </a:p>
          <a:p>
            <a:pPr algn="just">
              <a:spcBef>
                <a:spcPts val="600"/>
              </a:spcBef>
              <a:buClr>
                <a:schemeClr val="accent1"/>
              </a:buClr>
            </a:pPr>
            <a:r>
              <a:rPr lang="en-US" sz="2400" dirty="0">
                <a:latin typeface="Montserrat" panose="00000500000000000000" pitchFamily="2" charset="0"/>
              </a:rPr>
              <a:t>	- Enables </a:t>
            </a:r>
            <a:r>
              <a:rPr lang="en-US" sz="2400" b="1" dirty="0">
                <a:latin typeface="Montserrat" panose="00000500000000000000" pitchFamily="2" charset="0"/>
              </a:rPr>
              <a:t>elaboration</a:t>
            </a:r>
            <a:r>
              <a:rPr lang="en-US" sz="2400" dirty="0">
                <a:latin typeface="Montserrat" panose="00000500000000000000" pitchFamily="2" charset="0"/>
              </a:rPr>
              <a:t> of </a:t>
            </a:r>
            <a:r>
              <a:rPr lang="en-US" sz="2400" b="1" dirty="0">
                <a:latin typeface="Montserrat" panose="00000500000000000000" pitchFamily="2" charset="0"/>
              </a:rPr>
              <a:t>custom</a:t>
            </a:r>
            <a:r>
              <a:rPr lang="en-US" sz="2400" dirty="0">
                <a:latin typeface="Montserrat" panose="00000500000000000000" pitchFamily="2" charset="0"/>
              </a:rPr>
              <a:t> </a:t>
            </a:r>
            <a:r>
              <a:rPr lang="en-US" sz="2400" b="1" dirty="0">
                <a:latin typeface="Montserrat" panose="00000500000000000000" pitchFamily="2" charset="0"/>
              </a:rPr>
              <a:t>plan</a:t>
            </a:r>
          </a:p>
          <a:p>
            <a:pPr algn="just">
              <a:spcBef>
                <a:spcPts val="600"/>
              </a:spcBef>
              <a:buClr>
                <a:schemeClr val="accent1"/>
              </a:buClr>
            </a:pPr>
            <a:r>
              <a:rPr lang="en-US" sz="2400" dirty="0">
                <a:latin typeface="Montserrat" panose="00000500000000000000" pitchFamily="2" charset="0"/>
              </a:rPr>
              <a:t>	- Show </a:t>
            </a:r>
            <a:r>
              <a:rPr lang="en-US" sz="2400" b="1" dirty="0">
                <a:latin typeface="Montserrat" panose="00000500000000000000" pitchFamily="2" charset="0"/>
              </a:rPr>
              <a:t>projected</a:t>
            </a:r>
            <a:r>
              <a:rPr lang="en-US" sz="2400" dirty="0">
                <a:latin typeface="Montserrat" panose="00000500000000000000" pitchFamily="2" charset="0"/>
              </a:rPr>
              <a:t> </a:t>
            </a:r>
            <a:r>
              <a:rPr lang="en-US" sz="2400" b="1" dirty="0">
                <a:latin typeface="Montserrat" panose="00000500000000000000" pitchFamily="2" charset="0"/>
              </a:rPr>
              <a:t>cost</a:t>
            </a:r>
            <a:r>
              <a:rPr lang="en-US" sz="2400" dirty="0">
                <a:latin typeface="Montserrat" panose="00000500000000000000" pitchFamily="2" charset="0"/>
              </a:rPr>
              <a:t> of quitting</a:t>
            </a:r>
          </a:p>
          <a:p>
            <a:pPr algn="just">
              <a:spcBef>
                <a:spcPts val="600"/>
              </a:spcBef>
              <a:buClr>
                <a:schemeClr val="accent1"/>
              </a:buClr>
            </a:pPr>
            <a:r>
              <a:rPr lang="en-US" sz="2400" dirty="0">
                <a:latin typeface="Montserrat" panose="00000500000000000000" pitchFamily="2" charset="0"/>
              </a:rPr>
              <a:t>	</a:t>
            </a:r>
          </a:p>
        </p:txBody>
      </p:sp>
      <p:sp>
        <p:nvSpPr>
          <p:cNvPr id="52" name="Rectangle 51">
            <a:extLst>
              <a:ext uri="{FF2B5EF4-FFF2-40B4-BE49-F238E27FC236}">
                <a16:creationId xmlns:a16="http://schemas.microsoft.com/office/drawing/2014/main" id="{11829ED1-C000-DA95-252D-967DF623A1C0}"/>
              </a:ext>
            </a:extLst>
          </p:cNvPr>
          <p:cNvSpPr/>
          <p:nvPr/>
        </p:nvSpPr>
        <p:spPr>
          <a:xfrm>
            <a:off x="21243820" y="4259913"/>
            <a:ext cx="8022791" cy="3077313"/>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2A06269-BFAF-CB6D-81B7-237BEC087172}"/>
              </a:ext>
            </a:extLst>
          </p:cNvPr>
          <p:cNvSpPr/>
          <p:nvPr/>
        </p:nvSpPr>
        <p:spPr>
          <a:xfrm>
            <a:off x="21272089" y="7567704"/>
            <a:ext cx="8018462" cy="3481441"/>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567D259-6BCE-DB15-E3FC-3B4B7600BE70}"/>
              </a:ext>
            </a:extLst>
          </p:cNvPr>
          <p:cNvSpPr/>
          <p:nvPr/>
        </p:nvSpPr>
        <p:spPr>
          <a:xfrm>
            <a:off x="21271655" y="2370563"/>
            <a:ext cx="8064000" cy="1686980"/>
          </a:xfrm>
          <a:prstGeom prst="round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b="1" dirty="0">
                <a:solidFill>
                  <a:srgbClr val="284463"/>
                </a:solidFill>
                <a:uFill>
                  <a:noFill/>
                </a:uFill>
                <a:latin typeface="Montserrat"/>
              </a:rPr>
              <a:t>Attrition</a:t>
            </a:r>
          </a:p>
        </p:txBody>
      </p:sp>
      <p:sp>
        <p:nvSpPr>
          <p:cNvPr id="57" name="Rectangle 56">
            <a:extLst>
              <a:ext uri="{FF2B5EF4-FFF2-40B4-BE49-F238E27FC236}">
                <a16:creationId xmlns:a16="http://schemas.microsoft.com/office/drawing/2014/main" id="{9A803C84-1CD0-0D8D-C71D-219B508C3C3F}"/>
              </a:ext>
            </a:extLst>
          </p:cNvPr>
          <p:cNvSpPr/>
          <p:nvPr/>
        </p:nvSpPr>
        <p:spPr>
          <a:xfrm>
            <a:off x="20829167" y="4126115"/>
            <a:ext cx="397384" cy="12636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Graphic 58" descr="Door Open outline">
            <a:extLst>
              <a:ext uri="{FF2B5EF4-FFF2-40B4-BE49-F238E27FC236}">
                <a16:creationId xmlns:a16="http://schemas.microsoft.com/office/drawing/2014/main" id="{276EE152-77F5-7658-1BCC-0D9783F187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678360" y="2463657"/>
            <a:ext cx="1865173" cy="1508475"/>
          </a:xfrm>
          <a:prstGeom prst="rect">
            <a:avLst/>
          </a:prstGeom>
        </p:spPr>
      </p:pic>
      <p:sp>
        <p:nvSpPr>
          <p:cNvPr id="62" name="Rectangle 61">
            <a:extLst>
              <a:ext uri="{FF2B5EF4-FFF2-40B4-BE49-F238E27FC236}">
                <a16:creationId xmlns:a16="http://schemas.microsoft.com/office/drawing/2014/main" id="{78C45970-F851-3633-9850-DCD7111D1BDB}"/>
              </a:ext>
            </a:extLst>
          </p:cNvPr>
          <p:cNvSpPr/>
          <p:nvPr/>
        </p:nvSpPr>
        <p:spPr>
          <a:xfrm>
            <a:off x="21265403" y="11236764"/>
            <a:ext cx="8023020" cy="5369730"/>
          </a:xfrm>
          <a:prstGeom prst="rect">
            <a:avLst/>
          </a:prstGeom>
          <a:noFill/>
          <a:ln w="63500">
            <a:solidFill>
              <a:srgbClr val="284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02F626F7-158B-53FE-2E74-BC83CE3852AD}"/>
              </a:ext>
            </a:extLst>
          </p:cNvPr>
          <p:cNvSpPr/>
          <p:nvPr/>
        </p:nvSpPr>
        <p:spPr>
          <a:xfrm>
            <a:off x="21320479" y="11374566"/>
            <a:ext cx="7625208" cy="395492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endParaRPr lang="en-US" sz="2400" b="1" dirty="0">
              <a:latin typeface="Montserrat" panose="00000500000000000000" pitchFamily="2" charset="0"/>
            </a:endParaRPr>
          </a:p>
          <a:p>
            <a:pPr algn="just">
              <a:spcBef>
                <a:spcPts val="600"/>
              </a:spcBef>
              <a:buClr>
                <a:schemeClr val="accent1"/>
              </a:buClr>
            </a:pPr>
            <a:r>
              <a:rPr lang="en-US" sz="2400" b="1" dirty="0">
                <a:latin typeface="Montserrat" panose="00000500000000000000" pitchFamily="2" charset="0"/>
              </a:rPr>
              <a:t>- Implement exit interviews:</a:t>
            </a:r>
          </a:p>
          <a:p>
            <a:pPr algn="just">
              <a:spcBef>
                <a:spcPts val="600"/>
              </a:spcBef>
              <a:buClr>
                <a:schemeClr val="accent1"/>
              </a:buClr>
            </a:pPr>
            <a:r>
              <a:rPr lang="en-US" sz="2400" b="1" dirty="0">
                <a:latin typeface="Montserrat" panose="00000500000000000000" pitchFamily="2" charset="0"/>
              </a:rPr>
              <a:t>	</a:t>
            </a:r>
            <a:r>
              <a:rPr lang="en-US" sz="2400" dirty="0">
                <a:latin typeface="Montserrat" panose="00000500000000000000" pitchFamily="2" charset="0"/>
              </a:rPr>
              <a:t>- Understand </a:t>
            </a:r>
            <a:r>
              <a:rPr lang="en-US" sz="2400" b="1" dirty="0">
                <a:latin typeface="Montserrat" panose="00000500000000000000" pitchFamily="2" charset="0"/>
              </a:rPr>
              <a:t>motive</a:t>
            </a:r>
            <a:r>
              <a:rPr lang="en-US" sz="2400" dirty="0">
                <a:latin typeface="Montserrat" panose="00000500000000000000" pitchFamily="2" charset="0"/>
              </a:rPr>
              <a:t> </a:t>
            </a:r>
          </a:p>
          <a:p>
            <a:pPr algn="just">
              <a:spcBef>
                <a:spcPts val="600"/>
              </a:spcBef>
              <a:buClr>
                <a:schemeClr val="accent1"/>
              </a:buClr>
            </a:pPr>
            <a:r>
              <a:rPr lang="en-US" sz="2400" b="1" dirty="0">
                <a:latin typeface="Montserrat" panose="00000500000000000000" pitchFamily="2" charset="0"/>
              </a:rPr>
              <a:t>	</a:t>
            </a:r>
            <a:r>
              <a:rPr lang="en-US" sz="2400" dirty="0">
                <a:latin typeface="Montserrat" panose="00000500000000000000" pitchFamily="2" charset="0"/>
              </a:rPr>
              <a:t>- Gather </a:t>
            </a:r>
            <a:r>
              <a:rPr lang="en-US" sz="2400" b="1" dirty="0">
                <a:latin typeface="Montserrat" panose="00000500000000000000" pitchFamily="2" charset="0"/>
              </a:rPr>
              <a:t>feedback</a:t>
            </a:r>
            <a:r>
              <a:rPr lang="en-US" sz="2400" dirty="0">
                <a:latin typeface="Montserrat" panose="00000500000000000000" pitchFamily="2" charset="0"/>
              </a:rPr>
              <a:t> </a:t>
            </a:r>
            <a:endParaRPr lang="en-US" sz="2400" b="1" dirty="0">
              <a:latin typeface="Montserrat" panose="00000500000000000000" pitchFamily="2" charset="0"/>
            </a:endParaRPr>
          </a:p>
          <a:p>
            <a:pPr algn="just">
              <a:spcBef>
                <a:spcPts val="600"/>
              </a:spcBef>
              <a:buClr>
                <a:schemeClr val="accent1"/>
              </a:buClr>
            </a:pPr>
            <a:endParaRPr lang="en-US" sz="2400" b="1" dirty="0">
              <a:latin typeface="Montserrat" panose="00000500000000000000" pitchFamily="2" charset="0"/>
            </a:endParaRPr>
          </a:p>
          <a:p>
            <a:pPr algn="just">
              <a:spcBef>
                <a:spcPts val="600"/>
              </a:spcBef>
              <a:buClr>
                <a:schemeClr val="accent1"/>
              </a:buClr>
            </a:pPr>
            <a:r>
              <a:rPr lang="en-US" sz="2400" b="1" dirty="0">
                <a:latin typeface="Montserrat" panose="00000500000000000000" pitchFamily="2" charset="0"/>
              </a:rPr>
              <a:t>- Gather more records </a:t>
            </a:r>
            <a:r>
              <a:rPr lang="en-US" sz="2400" dirty="0">
                <a:latin typeface="Montserrat" panose="00000500000000000000" pitchFamily="2" charset="0"/>
              </a:rPr>
              <a:t>of</a:t>
            </a:r>
            <a:r>
              <a:rPr lang="en-US" sz="2400" b="1" dirty="0">
                <a:latin typeface="Montserrat" panose="00000500000000000000" pitchFamily="2" charset="0"/>
              </a:rPr>
              <a:t> </a:t>
            </a:r>
            <a:r>
              <a:rPr lang="en-US" sz="2400" dirty="0">
                <a:latin typeface="Montserrat" panose="00000500000000000000" pitchFamily="2" charset="0"/>
              </a:rPr>
              <a:t>employees who left to </a:t>
            </a:r>
            <a:r>
              <a:rPr lang="en-US" sz="2400" b="1" dirty="0">
                <a:latin typeface="Montserrat" panose="00000500000000000000" pitchFamily="2" charset="0"/>
              </a:rPr>
              <a:t>improve model</a:t>
            </a:r>
            <a:r>
              <a:rPr lang="en-US" sz="2400" dirty="0">
                <a:latin typeface="Montserrat" panose="00000500000000000000" pitchFamily="2" charset="0"/>
              </a:rPr>
              <a:t> training</a:t>
            </a:r>
            <a:endParaRPr lang="en-US" sz="2400" b="1" dirty="0">
              <a:latin typeface="Montserrat" panose="00000500000000000000" pitchFamily="2" charset="0"/>
            </a:endParaRPr>
          </a:p>
          <a:p>
            <a:pPr lvl="1" algn="just">
              <a:spcBef>
                <a:spcPts val="600"/>
              </a:spcBef>
              <a:buClr>
                <a:schemeClr val="accent1"/>
              </a:buClr>
            </a:pPr>
            <a:endParaRPr lang="en-GB" sz="2400" dirty="0">
              <a:latin typeface="Montserrat" panose="00000500000000000000" pitchFamily="2" charset="0"/>
            </a:endParaRPr>
          </a:p>
          <a:p>
            <a:pPr lvl="1" algn="just">
              <a:spcBef>
                <a:spcPts val="600"/>
              </a:spcBef>
              <a:buClr>
                <a:schemeClr val="accent1"/>
              </a:buClr>
            </a:pPr>
            <a:endParaRPr lang="en-GB" sz="2400" dirty="0">
              <a:latin typeface="Montserrat" panose="00000500000000000000" pitchFamily="2" charset="0"/>
            </a:endParaRPr>
          </a:p>
        </p:txBody>
      </p:sp>
      <p:sp>
        <p:nvSpPr>
          <p:cNvPr id="64" name="Rectangle 63">
            <a:extLst>
              <a:ext uri="{FF2B5EF4-FFF2-40B4-BE49-F238E27FC236}">
                <a16:creationId xmlns:a16="http://schemas.microsoft.com/office/drawing/2014/main" id="{C87845CD-A458-126E-DD1D-2F752B677087}"/>
              </a:ext>
            </a:extLst>
          </p:cNvPr>
          <p:cNvSpPr/>
          <p:nvPr/>
        </p:nvSpPr>
        <p:spPr>
          <a:xfrm>
            <a:off x="21189230" y="4139321"/>
            <a:ext cx="8431997" cy="3311518"/>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336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40" grpId="0" animBg="1"/>
      <p:bldP spid="40" grpId="1" animBg="1"/>
      <p:bldP spid="41" grpId="0" animBg="1"/>
      <p:bldP spid="41" grpId="1" animBg="1"/>
      <p:bldP spid="31" grpId="0" animBg="1"/>
      <p:bldP spid="31" grpId="1" animBg="1"/>
      <p:bldP spid="30" grpId="0" animBg="1"/>
      <p:bldP spid="53" grpId="0" animBg="1"/>
      <p:bldP spid="53" grpId="1" animBg="1"/>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83" name="Rectangle 182">
            <a:extLst>
              <a:ext uri="{FF2B5EF4-FFF2-40B4-BE49-F238E27FC236}">
                <a16:creationId xmlns:a16="http://schemas.microsoft.com/office/drawing/2014/main" id="{20863C1F-29AF-F8C8-9E0D-AF73D0352DDD}"/>
              </a:ext>
            </a:extLst>
          </p:cNvPr>
          <p:cNvSpPr/>
          <p:nvPr/>
        </p:nvSpPr>
        <p:spPr>
          <a:xfrm>
            <a:off x="1794755" y="4522744"/>
            <a:ext cx="26776265" cy="5089360"/>
          </a:xfrm>
          <a:prstGeom prst="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5796CFB-AA9D-3EDC-9566-421B5B3EA1FC}"/>
              </a:ext>
            </a:extLst>
          </p:cNvPr>
          <p:cNvSpPr/>
          <p:nvPr/>
        </p:nvSpPr>
        <p:spPr>
          <a:xfrm>
            <a:off x="8200527" y="4204374"/>
            <a:ext cx="436236" cy="5508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B21CB3-F2A3-DF62-7113-11038718CD34}"/>
              </a:ext>
            </a:extLst>
          </p:cNvPr>
          <p:cNvSpPr/>
          <p:nvPr/>
        </p:nvSpPr>
        <p:spPr>
          <a:xfrm>
            <a:off x="2030535" y="4724896"/>
            <a:ext cx="6129020" cy="453970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GB" sz="2400" dirty="0">
                <a:latin typeface="Montserrat" panose="00000500000000000000" pitchFamily="2" charset="0"/>
              </a:rPr>
              <a:t>- </a:t>
            </a:r>
            <a:r>
              <a:rPr lang="en-GB" sz="2400" b="1" dirty="0">
                <a:latin typeface="Montserrat" panose="00000500000000000000" pitchFamily="2" charset="0"/>
              </a:rPr>
              <a:t>Involve</a:t>
            </a:r>
            <a:r>
              <a:rPr lang="en-GB" sz="2400" dirty="0">
                <a:latin typeface="Montserrat" panose="00000500000000000000" pitchFamily="2" charset="0"/>
              </a:rPr>
              <a:t> employees in </a:t>
            </a:r>
            <a:r>
              <a:rPr lang="en-GB" sz="2400" b="1" dirty="0">
                <a:latin typeface="Montserrat" panose="00000500000000000000" pitchFamily="2" charset="0"/>
              </a:rPr>
              <a:t>decision-making</a:t>
            </a:r>
            <a:r>
              <a:rPr lang="en-GB" sz="2400" dirty="0">
                <a:latin typeface="Montserrat" panose="00000500000000000000" pitchFamily="2" charset="0"/>
              </a:rPr>
              <a:t> processes when appropriate.</a:t>
            </a:r>
          </a:p>
          <a:p>
            <a:pPr algn="just">
              <a:spcBef>
                <a:spcPts val="600"/>
              </a:spcBef>
              <a:buClr>
                <a:schemeClr val="accent1"/>
              </a:buClr>
            </a:pPr>
            <a:endParaRPr lang="en-GB" sz="2400" dirty="0">
              <a:latin typeface="Montserrat" panose="00000500000000000000" pitchFamily="2" charset="0"/>
            </a:endParaRPr>
          </a:p>
          <a:p>
            <a:pPr algn="just">
              <a:spcBef>
                <a:spcPts val="600"/>
              </a:spcBef>
              <a:buClr>
                <a:schemeClr val="accent1"/>
              </a:buClr>
            </a:pPr>
            <a:r>
              <a:rPr lang="en-GB" sz="2400" dirty="0">
                <a:latin typeface="Montserrat" panose="00000500000000000000" pitchFamily="2" charset="0"/>
              </a:rPr>
              <a:t>- Give </a:t>
            </a:r>
            <a:r>
              <a:rPr lang="en-GB" sz="2400" b="1" dirty="0">
                <a:latin typeface="Montserrat" panose="00000500000000000000" pitchFamily="2" charset="0"/>
              </a:rPr>
              <a:t>feedback</a:t>
            </a:r>
            <a:r>
              <a:rPr lang="en-GB" sz="2400" dirty="0">
                <a:latin typeface="Montserrat" panose="00000500000000000000" pitchFamily="2" charset="0"/>
              </a:rPr>
              <a:t> on work-related issues and </a:t>
            </a:r>
            <a:r>
              <a:rPr lang="en-GB" sz="2400" b="1" dirty="0">
                <a:latin typeface="Montserrat" panose="00000500000000000000" pitchFamily="2" charset="0"/>
              </a:rPr>
              <a:t>implement</a:t>
            </a:r>
            <a:r>
              <a:rPr lang="en-GB" sz="2400" dirty="0">
                <a:latin typeface="Montserrat" panose="00000500000000000000" pitchFamily="2" charset="0"/>
              </a:rPr>
              <a:t> constructive </a:t>
            </a:r>
            <a:r>
              <a:rPr lang="en-GB" sz="2400" b="1" dirty="0">
                <a:latin typeface="Montserrat" panose="00000500000000000000" pitchFamily="2" charset="0"/>
              </a:rPr>
              <a:t>suggestions</a:t>
            </a:r>
            <a:r>
              <a:rPr lang="en-GB" sz="2400" dirty="0">
                <a:latin typeface="Montserrat" panose="00000500000000000000" pitchFamily="2" charset="0"/>
              </a:rPr>
              <a:t>.</a:t>
            </a:r>
          </a:p>
          <a:p>
            <a:pPr algn="just">
              <a:spcBef>
                <a:spcPts val="600"/>
              </a:spcBef>
              <a:buClr>
                <a:schemeClr val="accent1"/>
              </a:buClr>
            </a:pPr>
            <a:endParaRPr lang="en-GB" sz="2400" dirty="0">
              <a:latin typeface="Montserrat" panose="00000500000000000000" pitchFamily="2" charset="0"/>
            </a:endParaRPr>
          </a:p>
          <a:p>
            <a:pPr algn="just">
              <a:spcBef>
                <a:spcPts val="600"/>
              </a:spcBef>
              <a:buClr>
                <a:schemeClr val="accent1"/>
              </a:buClr>
            </a:pPr>
            <a:r>
              <a:rPr lang="en-GB" sz="2400" dirty="0">
                <a:latin typeface="Montserrat" panose="00000500000000000000" pitchFamily="2" charset="0"/>
              </a:rPr>
              <a:t>- </a:t>
            </a:r>
            <a:r>
              <a:rPr lang="en-GB" sz="2400" b="1" dirty="0">
                <a:latin typeface="Montserrat" panose="00000500000000000000" pitchFamily="2" charset="0"/>
              </a:rPr>
              <a:t>Keep</a:t>
            </a:r>
            <a:r>
              <a:rPr lang="en-GB" sz="2400" dirty="0">
                <a:latin typeface="Montserrat" panose="00000500000000000000" pitchFamily="2" charset="0"/>
              </a:rPr>
              <a:t> employees </a:t>
            </a:r>
            <a:r>
              <a:rPr lang="en-GB" sz="2400" b="1" dirty="0">
                <a:latin typeface="Montserrat" panose="00000500000000000000" pitchFamily="2" charset="0"/>
              </a:rPr>
              <a:t>informed</a:t>
            </a:r>
            <a:r>
              <a:rPr lang="en-GB" sz="2400" dirty="0">
                <a:latin typeface="Montserrat" panose="00000500000000000000" pitchFamily="2" charset="0"/>
              </a:rPr>
              <a:t> about company </a:t>
            </a:r>
            <a:r>
              <a:rPr lang="en-GB" sz="2400" b="1" dirty="0">
                <a:latin typeface="Montserrat" panose="00000500000000000000" pitchFamily="2" charset="0"/>
              </a:rPr>
              <a:t>goals</a:t>
            </a:r>
            <a:r>
              <a:rPr lang="en-GB" sz="2400" dirty="0">
                <a:latin typeface="Montserrat" panose="00000500000000000000" pitchFamily="2" charset="0"/>
              </a:rPr>
              <a:t>, </a:t>
            </a:r>
            <a:r>
              <a:rPr lang="en-GB" sz="2400" b="1" dirty="0">
                <a:latin typeface="Montserrat" panose="00000500000000000000" pitchFamily="2" charset="0"/>
              </a:rPr>
              <a:t>changes</a:t>
            </a:r>
            <a:r>
              <a:rPr lang="en-GB" sz="2400" dirty="0">
                <a:latin typeface="Montserrat" panose="00000500000000000000" pitchFamily="2" charset="0"/>
              </a:rPr>
              <a:t>, and </a:t>
            </a:r>
            <a:r>
              <a:rPr lang="en-GB" sz="2400" b="1" dirty="0">
                <a:latin typeface="Montserrat" panose="00000500000000000000" pitchFamily="2" charset="0"/>
              </a:rPr>
              <a:t>expectations</a:t>
            </a:r>
            <a:r>
              <a:rPr lang="en-GB" sz="2400" dirty="0">
                <a:latin typeface="Montserrat" panose="00000500000000000000" pitchFamily="2" charset="0"/>
              </a:rPr>
              <a:t>.</a:t>
            </a:r>
          </a:p>
          <a:p>
            <a:pPr algn="just">
              <a:spcBef>
                <a:spcPts val="600"/>
              </a:spcBef>
              <a:buClr>
                <a:schemeClr val="accent1"/>
              </a:buClr>
            </a:pPr>
            <a:endParaRPr lang="en-US" sz="2400" dirty="0">
              <a:latin typeface="Montserrat" panose="00000500000000000000" pitchFamily="2" charset="0"/>
            </a:endParaRPr>
          </a:p>
        </p:txBody>
      </p:sp>
      <p:sp>
        <p:nvSpPr>
          <p:cNvPr id="6" name="Rectangle 5">
            <a:extLst>
              <a:ext uri="{FF2B5EF4-FFF2-40B4-BE49-F238E27FC236}">
                <a16:creationId xmlns:a16="http://schemas.microsoft.com/office/drawing/2014/main" id="{133665DE-D74E-EBC0-374B-6B3A410F92E5}"/>
              </a:ext>
            </a:extLst>
          </p:cNvPr>
          <p:cNvSpPr/>
          <p:nvPr/>
        </p:nvSpPr>
        <p:spPr>
          <a:xfrm>
            <a:off x="15051740" y="4276811"/>
            <a:ext cx="436236" cy="5508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836DA727-CFC1-7BE0-6077-5014DBE8FE6D}"/>
              </a:ext>
            </a:extLst>
          </p:cNvPr>
          <p:cNvSpPr/>
          <p:nvPr/>
        </p:nvSpPr>
        <p:spPr>
          <a:xfrm>
            <a:off x="21852085" y="4193857"/>
            <a:ext cx="436236" cy="55080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37FD152-DB0C-92CF-AE29-7A017E2F650E}"/>
              </a:ext>
            </a:extLst>
          </p:cNvPr>
          <p:cNvSpPr/>
          <p:nvPr/>
        </p:nvSpPr>
        <p:spPr>
          <a:xfrm>
            <a:off x="8540252" y="4807388"/>
            <a:ext cx="6237244" cy="453970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23" algn="just">
              <a:spcBef>
                <a:spcPts val="600"/>
              </a:spcBef>
              <a:buClr>
                <a:schemeClr val="accent1"/>
              </a:buClr>
            </a:pPr>
            <a:r>
              <a:rPr lang="en-GB" sz="2400" dirty="0">
                <a:latin typeface="Montserrat" panose="00000500000000000000" pitchFamily="2" charset="0"/>
              </a:rPr>
              <a:t>- Provide opportunities for </a:t>
            </a:r>
            <a:r>
              <a:rPr lang="en-GB" sz="2400" b="1" dirty="0">
                <a:latin typeface="Montserrat" panose="00000500000000000000" pitchFamily="2" charset="0"/>
              </a:rPr>
              <a:t>skill development</a:t>
            </a:r>
            <a:r>
              <a:rPr lang="en-GB" sz="2400" dirty="0">
                <a:latin typeface="Montserrat" panose="00000500000000000000" pitchFamily="2" charset="0"/>
              </a:rPr>
              <a:t> and </a:t>
            </a:r>
            <a:r>
              <a:rPr lang="en-GB" sz="2400" b="1" dirty="0">
                <a:latin typeface="Montserrat" panose="00000500000000000000" pitchFamily="2" charset="0"/>
              </a:rPr>
              <a:t>career advancement</a:t>
            </a:r>
          </a:p>
          <a:p>
            <a:pPr marL="457223" algn="just">
              <a:spcBef>
                <a:spcPts val="600"/>
              </a:spcBef>
              <a:buClr>
                <a:schemeClr val="accent1"/>
              </a:buClr>
            </a:pPr>
            <a:endParaRPr lang="en-GB" sz="2400" dirty="0">
              <a:latin typeface="Montserrat" panose="00000500000000000000" pitchFamily="2" charset="0"/>
            </a:endParaRPr>
          </a:p>
          <a:p>
            <a:pPr marL="457223" algn="just">
              <a:spcBef>
                <a:spcPts val="600"/>
              </a:spcBef>
              <a:buClr>
                <a:schemeClr val="accent1"/>
              </a:buClr>
            </a:pPr>
            <a:r>
              <a:rPr lang="en-GB" sz="2400" dirty="0">
                <a:latin typeface="Montserrat" panose="00000500000000000000" pitchFamily="2" charset="0"/>
              </a:rPr>
              <a:t>- </a:t>
            </a:r>
            <a:r>
              <a:rPr lang="en-GB" sz="2400" b="1" dirty="0">
                <a:latin typeface="Montserrat" panose="00000500000000000000" pitchFamily="2" charset="0"/>
              </a:rPr>
              <a:t>Acknowledge</a:t>
            </a:r>
            <a:r>
              <a:rPr lang="en-GB" sz="2400" dirty="0">
                <a:latin typeface="Montserrat" panose="00000500000000000000" pitchFamily="2" charset="0"/>
              </a:rPr>
              <a:t> and </a:t>
            </a:r>
            <a:r>
              <a:rPr lang="en-GB" sz="2400" b="1" dirty="0">
                <a:latin typeface="Montserrat" panose="00000500000000000000" pitchFamily="2" charset="0"/>
              </a:rPr>
              <a:t>reward</a:t>
            </a:r>
            <a:r>
              <a:rPr lang="en-GB" sz="2400" dirty="0">
                <a:latin typeface="Montserrat" panose="00000500000000000000" pitchFamily="2" charset="0"/>
              </a:rPr>
              <a:t> </a:t>
            </a:r>
            <a:r>
              <a:rPr lang="en-GB" sz="2400" b="1" dirty="0">
                <a:latin typeface="Montserrat" panose="00000500000000000000" pitchFamily="2" charset="0"/>
              </a:rPr>
              <a:t>employees</a:t>
            </a:r>
            <a:r>
              <a:rPr lang="en-GB" sz="2400" dirty="0">
                <a:latin typeface="Montserrat" panose="00000500000000000000" pitchFamily="2" charset="0"/>
              </a:rPr>
              <a:t> for their hard work and achievements.</a:t>
            </a:r>
          </a:p>
          <a:p>
            <a:pPr marL="800140" indent="-342917" algn="just">
              <a:spcBef>
                <a:spcPts val="600"/>
              </a:spcBef>
              <a:buClr>
                <a:schemeClr val="accent1"/>
              </a:buClr>
              <a:buFontTx/>
              <a:buChar char="-"/>
            </a:pPr>
            <a:endParaRPr lang="en-GB" sz="2400" dirty="0">
              <a:latin typeface="Montserrat" panose="00000500000000000000" pitchFamily="2" charset="0"/>
            </a:endParaRPr>
          </a:p>
          <a:p>
            <a:pPr marL="457223" algn="just">
              <a:spcBef>
                <a:spcPts val="600"/>
              </a:spcBef>
              <a:buClr>
                <a:schemeClr val="accent1"/>
              </a:buClr>
            </a:pPr>
            <a:r>
              <a:rPr lang="en-GB" sz="2400" dirty="0">
                <a:latin typeface="Montserrat" panose="00000500000000000000" pitchFamily="2" charset="0"/>
              </a:rPr>
              <a:t>- Develop </a:t>
            </a:r>
            <a:r>
              <a:rPr lang="en-GB" sz="2400" b="1" dirty="0">
                <a:latin typeface="Montserrat" panose="00000500000000000000" pitchFamily="2" charset="0"/>
              </a:rPr>
              <a:t>policies</a:t>
            </a:r>
            <a:r>
              <a:rPr lang="en-GB" sz="2400" dirty="0">
                <a:latin typeface="Montserrat" panose="00000500000000000000" pitchFamily="2" charset="0"/>
              </a:rPr>
              <a:t> to enhance </a:t>
            </a:r>
            <a:r>
              <a:rPr lang="en-GB" sz="2400" b="1" dirty="0">
                <a:latin typeface="Montserrat" panose="00000500000000000000" pitchFamily="2" charset="0"/>
              </a:rPr>
              <a:t>work life balance</a:t>
            </a:r>
          </a:p>
          <a:p>
            <a:pPr algn="just">
              <a:spcBef>
                <a:spcPts val="600"/>
              </a:spcBef>
              <a:buClr>
                <a:schemeClr val="accent1"/>
              </a:buClr>
            </a:pPr>
            <a:endParaRPr lang="en-US" sz="2400" dirty="0">
              <a:latin typeface="Montserrat" panose="00000500000000000000" pitchFamily="2" charset="0"/>
            </a:endParaRPr>
          </a:p>
        </p:txBody>
      </p:sp>
      <p:sp>
        <p:nvSpPr>
          <p:cNvPr id="29" name="Rectangle 28">
            <a:extLst>
              <a:ext uri="{FF2B5EF4-FFF2-40B4-BE49-F238E27FC236}">
                <a16:creationId xmlns:a16="http://schemas.microsoft.com/office/drawing/2014/main" id="{BABDA364-1D26-AE22-EFF3-A039834DFFFD}"/>
              </a:ext>
            </a:extLst>
          </p:cNvPr>
          <p:cNvSpPr/>
          <p:nvPr/>
        </p:nvSpPr>
        <p:spPr>
          <a:xfrm>
            <a:off x="15792166" y="4761599"/>
            <a:ext cx="5842846" cy="3724096"/>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GB" sz="2400" dirty="0">
                <a:latin typeface="Montserrat" panose="00000500000000000000" pitchFamily="2" charset="0"/>
              </a:rPr>
              <a:t>- Promote a </a:t>
            </a:r>
            <a:r>
              <a:rPr lang="en-GB" sz="2400" b="1" dirty="0">
                <a:latin typeface="Montserrat" panose="00000500000000000000" pitchFamily="2" charset="0"/>
              </a:rPr>
              <a:t>positive</a:t>
            </a:r>
            <a:r>
              <a:rPr lang="en-GB" sz="2400" dirty="0">
                <a:latin typeface="Montserrat" panose="00000500000000000000" pitchFamily="2" charset="0"/>
              </a:rPr>
              <a:t> and </a:t>
            </a:r>
            <a:r>
              <a:rPr lang="en-GB" sz="2400" b="1" dirty="0">
                <a:latin typeface="Montserrat" panose="00000500000000000000" pitchFamily="2" charset="0"/>
              </a:rPr>
              <a:t>inclusive</a:t>
            </a:r>
            <a:r>
              <a:rPr lang="en-GB" sz="2400" dirty="0">
                <a:latin typeface="Montserrat" panose="00000500000000000000" pitchFamily="2" charset="0"/>
              </a:rPr>
              <a:t> workplace </a:t>
            </a:r>
            <a:r>
              <a:rPr lang="en-GB" sz="2400" b="1" dirty="0">
                <a:latin typeface="Montserrat" panose="00000500000000000000" pitchFamily="2" charset="0"/>
              </a:rPr>
              <a:t>culture</a:t>
            </a:r>
            <a:r>
              <a:rPr lang="en-GB" sz="2400" dirty="0">
                <a:latin typeface="Montserrat" panose="00000500000000000000" pitchFamily="2" charset="0"/>
              </a:rPr>
              <a:t>.</a:t>
            </a:r>
          </a:p>
          <a:p>
            <a:pPr algn="just">
              <a:spcBef>
                <a:spcPts val="600"/>
              </a:spcBef>
              <a:buClr>
                <a:schemeClr val="accent1"/>
              </a:buClr>
            </a:pPr>
            <a:endParaRPr lang="en-GB" sz="2400" dirty="0">
              <a:latin typeface="Montserrat" panose="00000500000000000000" pitchFamily="2" charset="0"/>
            </a:endParaRPr>
          </a:p>
          <a:p>
            <a:pPr algn="just">
              <a:spcBef>
                <a:spcPts val="600"/>
              </a:spcBef>
              <a:buClr>
                <a:schemeClr val="accent1"/>
              </a:buClr>
            </a:pPr>
            <a:r>
              <a:rPr lang="en-GB" sz="2400" dirty="0">
                <a:latin typeface="Montserrat" panose="00000500000000000000" pitchFamily="2" charset="0"/>
              </a:rPr>
              <a:t>- Address and </a:t>
            </a:r>
            <a:r>
              <a:rPr lang="en-GB" sz="2400" b="1" dirty="0">
                <a:latin typeface="Montserrat" panose="00000500000000000000" pitchFamily="2" charset="0"/>
              </a:rPr>
              <a:t>resolve</a:t>
            </a:r>
            <a:r>
              <a:rPr lang="en-GB" sz="2400" dirty="0">
                <a:latin typeface="Montserrat" panose="00000500000000000000" pitchFamily="2" charset="0"/>
              </a:rPr>
              <a:t> </a:t>
            </a:r>
            <a:r>
              <a:rPr lang="en-GB" sz="2400" b="1" dirty="0">
                <a:latin typeface="Montserrat" panose="00000500000000000000" pitchFamily="2" charset="0"/>
              </a:rPr>
              <a:t>conflicts</a:t>
            </a:r>
            <a:r>
              <a:rPr lang="en-GB" sz="2400" dirty="0">
                <a:latin typeface="Montserrat" panose="00000500000000000000" pitchFamily="2" charset="0"/>
              </a:rPr>
              <a:t> promptly to maintain a harmonious environment.</a:t>
            </a:r>
          </a:p>
          <a:p>
            <a:pPr algn="just">
              <a:spcBef>
                <a:spcPts val="600"/>
              </a:spcBef>
              <a:buClr>
                <a:schemeClr val="accent1"/>
              </a:buClr>
            </a:pPr>
            <a:endParaRPr lang="en-GB" sz="2400" dirty="0">
              <a:latin typeface="Montserrat" panose="00000500000000000000" pitchFamily="2" charset="0"/>
            </a:endParaRPr>
          </a:p>
          <a:p>
            <a:pPr algn="just">
              <a:spcBef>
                <a:spcPts val="600"/>
              </a:spcBef>
              <a:buClr>
                <a:schemeClr val="accent1"/>
              </a:buClr>
            </a:pPr>
            <a:r>
              <a:rPr lang="en-GB" sz="2400" dirty="0">
                <a:latin typeface="Montserrat" panose="00000500000000000000" pitchFamily="2" charset="0"/>
              </a:rPr>
              <a:t>- </a:t>
            </a:r>
            <a:r>
              <a:rPr lang="en-GB" sz="2400" b="1" dirty="0">
                <a:latin typeface="Montserrat" panose="00000500000000000000" pitchFamily="2" charset="0"/>
              </a:rPr>
              <a:t>Offer</a:t>
            </a:r>
            <a:r>
              <a:rPr lang="en-GB" sz="2400" dirty="0">
                <a:latin typeface="Montserrat" panose="00000500000000000000" pitchFamily="2" charset="0"/>
              </a:rPr>
              <a:t> </a:t>
            </a:r>
            <a:r>
              <a:rPr lang="en-GB" sz="2400" b="1" dirty="0">
                <a:latin typeface="Montserrat" panose="00000500000000000000" pitchFamily="2" charset="0"/>
              </a:rPr>
              <a:t>wellness</a:t>
            </a:r>
            <a:r>
              <a:rPr lang="en-GB" sz="2400" dirty="0">
                <a:latin typeface="Montserrat" panose="00000500000000000000" pitchFamily="2" charset="0"/>
              </a:rPr>
              <a:t> </a:t>
            </a:r>
            <a:r>
              <a:rPr lang="en-GB" sz="2400" b="1" dirty="0">
                <a:latin typeface="Montserrat" panose="00000500000000000000" pitchFamily="2" charset="0"/>
              </a:rPr>
              <a:t>programs</a:t>
            </a:r>
            <a:r>
              <a:rPr lang="en-GB" sz="2400" dirty="0">
                <a:latin typeface="Montserrat" panose="00000500000000000000" pitchFamily="2" charset="0"/>
              </a:rPr>
              <a:t> that focus on physical and mental health.</a:t>
            </a:r>
            <a:endParaRPr lang="en-US" sz="2400" dirty="0">
              <a:latin typeface="Montserrat" panose="00000500000000000000" pitchFamily="2" charset="0"/>
            </a:endParaRPr>
          </a:p>
        </p:txBody>
      </p:sp>
      <p:sp>
        <p:nvSpPr>
          <p:cNvPr id="30" name="Rectangle 29">
            <a:extLst>
              <a:ext uri="{FF2B5EF4-FFF2-40B4-BE49-F238E27FC236}">
                <a16:creationId xmlns:a16="http://schemas.microsoft.com/office/drawing/2014/main" id="{2B64B67A-4FE7-B979-0FC7-555D0B069E66}"/>
              </a:ext>
            </a:extLst>
          </p:cNvPr>
          <p:cNvSpPr/>
          <p:nvPr/>
        </p:nvSpPr>
        <p:spPr>
          <a:xfrm>
            <a:off x="22505394" y="4788022"/>
            <a:ext cx="5811509" cy="3570208"/>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Clr>
                <a:schemeClr val="accent1"/>
              </a:buClr>
            </a:pPr>
            <a:r>
              <a:rPr lang="en-US" sz="2400" dirty="0">
                <a:latin typeface="Montserrat" panose="00000500000000000000" pitchFamily="2" charset="0"/>
              </a:rPr>
              <a:t>-</a:t>
            </a:r>
            <a:r>
              <a:rPr lang="en-US" sz="2400" b="1" dirty="0">
                <a:latin typeface="Montserrat" panose="00000500000000000000" pitchFamily="2" charset="0"/>
              </a:rPr>
              <a:t>Establish clear and open communication </a:t>
            </a:r>
            <a:r>
              <a:rPr lang="en-US" sz="2400" dirty="0">
                <a:latin typeface="Montserrat" panose="00000500000000000000" pitchFamily="2" charset="0"/>
              </a:rPr>
              <a:t>channels between leadership, management and employes.</a:t>
            </a:r>
            <a:endParaRPr lang="en-US" sz="2400" b="1" dirty="0">
              <a:latin typeface="Montserrat" panose="00000500000000000000" pitchFamily="2" charset="0"/>
            </a:endParaRPr>
          </a:p>
          <a:p>
            <a:pPr algn="just">
              <a:spcBef>
                <a:spcPts val="600"/>
              </a:spcBef>
              <a:buClr>
                <a:schemeClr val="accent1"/>
              </a:buClr>
            </a:pPr>
            <a:endParaRPr lang="en-US" sz="2400" b="1" dirty="0">
              <a:latin typeface="Montserrat" panose="00000500000000000000" pitchFamily="2" charset="0"/>
            </a:endParaRPr>
          </a:p>
          <a:p>
            <a:pPr algn="just">
              <a:spcBef>
                <a:spcPts val="600"/>
              </a:spcBef>
              <a:buClr>
                <a:schemeClr val="accent1"/>
              </a:buClr>
            </a:pPr>
            <a:r>
              <a:rPr lang="en-US" sz="2400" dirty="0">
                <a:latin typeface="Montserrat" panose="00000500000000000000" pitchFamily="2" charset="0"/>
              </a:rPr>
              <a:t>-</a:t>
            </a:r>
            <a:r>
              <a:rPr lang="en-GB" sz="2400" dirty="0">
                <a:latin typeface="Montserrat" panose="00000500000000000000" pitchFamily="2" charset="0"/>
              </a:rPr>
              <a:t>Organize </a:t>
            </a:r>
            <a:r>
              <a:rPr lang="en-GB" sz="2400" b="1" dirty="0">
                <a:latin typeface="Montserrat" panose="00000500000000000000" pitchFamily="2" charset="0"/>
              </a:rPr>
              <a:t>team-building</a:t>
            </a:r>
            <a:r>
              <a:rPr lang="en-GB" sz="2400" dirty="0">
                <a:latin typeface="Montserrat" panose="00000500000000000000" pitchFamily="2" charset="0"/>
              </a:rPr>
              <a:t> </a:t>
            </a:r>
            <a:r>
              <a:rPr lang="en-GB" sz="2400" b="1" dirty="0">
                <a:latin typeface="Montserrat" panose="00000500000000000000" pitchFamily="2" charset="0"/>
              </a:rPr>
              <a:t>activities</a:t>
            </a:r>
            <a:r>
              <a:rPr lang="en-GB" sz="2400" dirty="0">
                <a:latin typeface="Montserrat" panose="00000500000000000000" pitchFamily="2" charset="0"/>
              </a:rPr>
              <a:t> and events to </a:t>
            </a:r>
            <a:r>
              <a:rPr lang="en-GB" sz="2400" b="1" dirty="0">
                <a:latin typeface="Montserrat" panose="00000500000000000000" pitchFamily="2" charset="0"/>
              </a:rPr>
              <a:t>strengthen </a:t>
            </a:r>
            <a:r>
              <a:rPr lang="en-GB" sz="2400" dirty="0">
                <a:latin typeface="Montserrat" panose="00000500000000000000" pitchFamily="2" charset="0"/>
              </a:rPr>
              <a:t>interpersonal </a:t>
            </a:r>
            <a:r>
              <a:rPr lang="en-GB" sz="2400" b="1" dirty="0">
                <a:latin typeface="Montserrat" panose="00000500000000000000" pitchFamily="2" charset="0"/>
              </a:rPr>
              <a:t>relationships </a:t>
            </a:r>
            <a:r>
              <a:rPr lang="en-GB" sz="2400" dirty="0">
                <a:latin typeface="Montserrat" panose="00000500000000000000" pitchFamily="2" charset="0"/>
              </a:rPr>
              <a:t>among employees</a:t>
            </a:r>
            <a:endParaRPr lang="en-US" sz="2400" dirty="0">
              <a:latin typeface="Montserrat" panose="00000500000000000000" pitchFamily="2" charset="0"/>
            </a:endParaRPr>
          </a:p>
        </p:txBody>
      </p:sp>
      <p:grpSp>
        <p:nvGrpSpPr>
          <p:cNvPr id="7" name="Group 6">
            <a:extLst>
              <a:ext uri="{FF2B5EF4-FFF2-40B4-BE49-F238E27FC236}">
                <a16:creationId xmlns:a16="http://schemas.microsoft.com/office/drawing/2014/main" id="{D8CDD9F5-4AD5-8A07-979A-E37C748E5D07}"/>
              </a:ext>
            </a:extLst>
          </p:cNvPr>
          <p:cNvGrpSpPr/>
          <p:nvPr/>
        </p:nvGrpSpPr>
        <p:grpSpPr>
          <a:xfrm>
            <a:off x="22287630" y="2647795"/>
            <a:ext cx="6364800" cy="1686980"/>
            <a:chOff x="21087017" y="2507890"/>
            <a:chExt cx="6364800" cy="1686980"/>
          </a:xfrm>
        </p:grpSpPr>
        <p:sp>
          <p:nvSpPr>
            <p:cNvPr id="25" name="Rectangle: Rounded Corners 24">
              <a:extLst>
                <a:ext uri="{FF2B5EF4-FFF2-40B4-BE49-F238E27FC236}">
                  <a16:creationId xmlns:a16="http://schemas.microsoft.com/office/drawing/2014/main" id="{9CEF7426-39BC-7B8C-8D8C-9173FB333C34}"/>
                </a:ext>
              </a:extLst>
            </p:cNvPr>
            <p:cNvSpPr/>
            <p:nvPr/>
          </p:nvSpPr>
          <p:spPr>
            <a:xfrm>
              <a:off x="21087017" y="2507890"/>
              <a:ext cx="6364800" cy="1686980"/>
            </a:xfrm>
            <a:prstGeom prst="round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	Relationship </a:t>
              </a:r>
              <a:br>
                <a:rPr lang="en-US" sz="3000" b="1" noProof="1">
                  <a:solidFill>
                    <a:srgbClr val="284463"/>
                  </a:solidFill>
                  <a:uFill>
                    <a:noFill/>
                  </a:uFill>
                  <a:latin typeface="Montserrat" panose="00000500000000000000" pitchFamily="2" charset="0"/>
                </a:rPr>
              </a:br>
              <a:r>
                <a:rPr lang="en-US" sz="3000" b="1" noProof="1">
                  <a:solidFill>
                    <a:srgbClr val="284463"/>
                  </a:solidFill>
                  <a:uFill>
                    <a:noFill/>
                  </a:uFill>
                  <a:latin typeface="Montserrat" panose="00000500000000000000" pitchFamily="2" charset="0"/>
                </a:rPr>
                <a:t>	Satisfaction</a:t>
              </a:r>
            </a:p>
          </p:txBody>
        </p:sp>
        <p:pic>
          <p:nvPicPr>
            <p:cNvPr id="46" name="Graphic 45" descr="Cycle with people outline">
              <a:extLst>
                <a:ext uri="{FF2B5EF4-FFF2-40B4-BE49-F238E27FC236}">
                  <a16:creationId xmlns:a16="http://schemas.microsoft.com/office/drawing/2014/main" id="{A6810960-8420-475B-0855-CC98F0A0D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04781" y="2578171"/>
              <a:ext cx="1515600" cy="1515600"/>
            </a:xfrm>
            <a:prstGeom prst="rect">
              <a:avLst/>
            </a:prstGeom>
          </p:spPr>
        </p:pic>
      </p:grpSp>
      <p:grpSp>
        <p:nvGrpSpPr>
          <p:cNvPr id="5" name="Group 4">
            <a:extLst>
              <a:ext uri="{FF2B5EF4-FFF2-40B4-BE49-F238E27FC236}">
                <a16:creationId xmlns:a16="http://schemas.microsoft.com/office/drawing/2014/main" id="{3F6D983A-47AF-D1F0-548C-B93E092B96EB}"/>
              </a:ext>
            </a:extLst>
          </p:cNvPr>
          <p:cNvGrpSpPr/>
          <p:nvPr/>
        </p:nvGrpSpPr>
        <p:grpSpPr>
          <a:xfrm>
            <a:off x="15484709" y="2667534"/>
            <a:ext cx="6364800" cy="1686980"/>
            <a:chOff x="15610600" y="2507890"/>
            <a:chExt cx="6364800" cy="1686980"/>
          </a:xfrm>
        </p:grpSpPr>
        <p:sp>
          <p:nvSpPr>
            <p:cNvPr id="15" name="Rectangle: Rounded Corners 14">
              <a:extLst>
                <a:ext uri="{FF2B5EF4-FFF2-40B4-BE49-F238E27FC236}">
                  <a16:creationId xmlns:a16="http://schemas.microsoft.com/office/drawing/2014/main" id="{A34564F9-3DC0-D3B5-707D-02AD1631E6A5}"/>
                </a:ext>
              </a:extLst>
            </p:cNvPr>
            <p:cNvSpPr/>
            <p:nvPr/>
          </p:nvSpPr>
          <p:spPr>
            <a:xfrm>
              <a:off x="15610600" y="2507890"/>
              <a:ext cx="6364800" cy="1686980"/>
            </a:xfrm>
            <a:prstGeom prst="round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	Enviornment </a:t>
              </a:r>
              <a:br>
                <a:rPr lang="en-US" sz="3000" b="1" noProof="1">
                  <a:solidFill>
                    <a:srgbClr val="284463"/>
                  </a:solidFill>
                  <a:uFill>
                    <a:noFill/>
                  </a:uFill>
                  <a:latin typeface="Montserrat" panose="00000500000000000000" pitchFamily="2" charset="0"/>
                </a:rPr>
              </a:br>
              <a:r>
                <a:rPr lang="en-US" sz="3000" b="1" noProof="1">
                  <a:solidFill>
                    <a:srgbClr val="284463"/>
                  </a:solidFill>
                  <a:uFill>
                    <a:noFill/>
                  </a:uFill>
                  <a:latin typeface="Montserrat" panose="00000500000000000000" pitchFamily="2" charset="0"/>
                </a:rPr>
                <a:t>	Satisfaction</a:t>
              </a:r>
            </a:p>
          </p:txBody>
        </p:sp>
        <p:pic>
          <p:nvPicPr>
            <p:cNvPr id="48" name="Graphic 47" descr="Desk outline">
              <a:extLst>
                <a:ext uri="{FF2B5EF4-FFF2-40B4-BE49-F238E27FC236}">
                  <a16:creationId xmlns:a16="http://schemas.microsoft.com/office/drawing/2014/main" id="{BAB69F15-3F38-5614-1CB5-162599D0C7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59961" y="2521711"/>
              <a:ext cx="1515600" cy="1515600"/>
            </a:xfrm>
            <a:prstGeom prst="rect">
              <a:avLst/>
            </a:prstGeom>
          </p:spPr>
        </p:pic>
      </p:grpSp>
      <p:grpSp>
        <p:nvGrpSpPr>
          <p:cNvPr id="2" name="Group 1">
            <a:extLst>
              <a:ext uri="{FF2B5EF4-FFF2-40B4-BE49-F238E27FC236}">
                <a16:creationId xmlns:a16="http://schemas.microsoft.com/office/drawing/2014/main" id="{B9FCA84F-5301-1CC2-56B0-481EEEA5FB3B}"/>
              </a:ext>
            </a:extLst>
          </p:cNvPr>
          <p:cNvGrpSpPr/>
          <p:nvPr/>
        </p:nvGrpSpPr>
        <p:grpSpPr>
          <a:xfrm>
            <a:off x="1794755" y="2667534"/>
            <a:ext cx="6364800" cy="1686980"/>
            <a:chOff x="4610569" y="2436021"/>
            <a:chExt cx="6364800" cy="1686980"/>
          </a:xfrm>
        </p:grpSpPr>
        <p:sp>
          <p:nvSpPr>
            <p:cNvPr id="65" name="Rectangle: Rounded Corners 64">
              <a:extLst>
                <a:ext uri="{FF2B5EF4-FFF2-40B4-BE49-F238E27FC236}">
                  <a16:creationId xmlns:a16="http://schemas.microsoft.com/office/drawing/2014/main" id="{295F50F7-39F1-459A-83EA-1AE370A98681}"/>
                </a:ext>
              </a:extLst>
            </p:cNvPr>
            <p:cNvSpPr/>
            <p:nvPr/>
          </p:nvSpPr>
          <p:spPr>
            <a:xfrm>
              <a:off x="4610569" y="2436021"/>
              <a:ext cx="6364800" cy="1686980"/>
            </a:xfrm>
            <a:prstGeom prst="round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	Job </a:t>
              </a:r>
              <a:br>
                <a:rPr lang="en-US" sz="3000" b="1" noProof="1">
                  <a:solidFill>
                    <a:srgbClr val="284463"/>
                  </a:solidFill>
                  <a:uFill>
                    <a:noFill/>
                  </a:uFill>
                  <a:latin typeface="Montserrat" panose="00000500000000000000" pitchFamily="2" charset="0"/>
                </a:rPr>
              </a:br>
              <a:r>
                <a:rPr lang="en-US" sz="3000" b="1" noProof="1">
                  <a:solidFill>
                    <a:srgbClr val="284463"/>
                  </a:solidFill>
                  <a:uFill>
                    <a:noFill/>
                  </a:uFill>
                  <a:latin typeface="Montserrat" panose="00000500000000000000" pitchFamily="2" charset="0"/>
                </a:rPr>
                <a:t>	Involvement</a:t>
              </a:r>
            </a:p>
          </p:txBody>
        </p:sp>
        <p:pic>
          <p:nvPicPr>
            <p:cNvPr id="50" name="Graphic 49" descr="Cheers outline">
              <a:extLst>
                <a:ext uri="{FF2B5EF4-FFF2-40B4-BE49-F238E27FC236}">
                  <a16:creationId xmlns:a16="http://schemas.microsoft.com/office/drawing/2014/main" id="{74D7AA31-AC4B-84EE-EC80-F5263CBAF0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329" y="2501972"/>
              <a:ext cx="1515600" cy="1515600"/>
            </a:xfrm>
            <a:prstGeom prst="rect">
              <a:avLst/>
            </a:prstGeom>
          </p:spPr>
        </p:pic>
      </p:grpSp>
      <p:grpSp>
        <p:nvGrpSpPr>
          <p:cNvPr id="3" name="Group 2">
            <a:extLst>
              <a:ext uri="{FF2B5EF4-FFF2-40B4-BE49-F238E27FC236}">
                <a16:creationId xmlns:a16="http://schemas.microsoft.com/office/drawing/2014/main" id="{EBC2C49D-080C-499D-B783-0ABBA7DEDF78}"/>
              </a:ext>
            </a:extLst>
          </p:cNvPr>
          <p:cNvGrpSpPr/>
          <p:nvPr/>
        </p:nvGrpSpPr>
        <p:grpSpPr>
          <a:xfrm>
            <a:off x="8676167" y="2673631"/>
            <a:ext cx="6364800" cy="1704499"/>
            <a:chOff x="10103706" y="2474962"/>
            <a:chExt cx="6364800" cy="1704499"/>
          </a:xfrm>
        </p:grpSpPr>
        <p:sp>
          <p:nvSpPr>
            <p:cNvPr id="4" name="Rectangle: Rounded Corners 3">
              <a:extLst>
                <a:ext uri="{FF2B5EF4-FFF2-40B4-BE49-F238E27FC236}">
                  <a16:creationId xmlns:a16="http://schemas.microsoft.com/office/drawing/2014/main" id="{CC4CD352-F6F0-19C1-5858-32AC868DF121}"/>
                </a:ext>
              </a:extLst>
            </p:cNvPr>
            <p:cNvSpPr/>
            <p:nvPr/>
          </p:nvSpPr>
          <p:spPr>
            <a:xfrm>
              <a:off x="10103706" y="2492481"/>
              <a:ext cx="6364800" cy="1686980"/>
            </a:xfrm>
            <a:prstGeom prst="round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noProof="1">
                  <a:solidFill>
                    <a:srgbClr val="284463"/>
                  </a:solidFill>
                  <a:uFill>
                    <a:noFill/>
                  </a:uFill>
                  <a:latin typeface="Montserrat" panose="00000500000000000000" pitchFamily="2" charset="0"/>
                </a:rPr>
                <a:t>	Job </a:t>
              </a:r>
              <a:br>
                <a:rPr lang="en-US" sz="3000" b="1" noProof="1">
                  <a:solidFill>
                    <a:srgbClr val="284463"/>
                  </a:solidFill>
                  <a:uFill>
                    <a:noFill/>
                  </a:uFill>
                  <a:latin typeface="Montserrat" panose="00000500000000000000" pitchFamily="2" charset="0"/>
                </a:rPr>
              </a:br>
              <a:r>
                <a:rPr lang="en-US" sz="3000" b="1" noProof="1">
                  <a:solidFill>
                    <a:srgbClr val="284463"/>
                  </a:solidFill>
                  <a:uFill>
                    <a:noFill/>
                  </a:uFill>
                  <a:latin typeface="Montserrat" panose="00000500000000000000" pitchFamily="2" charset="0"/>
                </a:rPr>
                <a:t>	Satisfaction</a:t>
              </a:r>
            </a:p>
          </p:txBody>
        </p:sp>
        <p:pic>
          <p:nvPicPr>
            <p:cNvPr id="52" name="Graphic 51" descr="Thumbs up sign outline">
              <a:extLst>
                <a:ext uri="{FF2B5EF4-FFF2-40B4-BE49-F238E27FC236}">
                  <a16:creationId xmlns:a16="http://schemas.microsoft.com/office/drawing/2014/main" id="{8C4663C9-0B09-A661-18E9-48A73BE249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10763" y="2474962"/>
              <a:ext cx="1515600" cy="1515600"/>
            </a:xfrm>
            <a:prstGeom prst="rect">
              <a:avLst/>
            </a:prstGeom>
          </p:spPr>
        </p:pic>
      </p:grpSp>
      <p:sp>
        <p:nvSpPr>
          <p:cNvPr id="58" name="Callout: Left Arrow 57">
            <a:extLst>
              <a:ext uri="{FF2B5EF4-FFF2-40B4-BE49-F238E27FC236}">
                <a16:creationId xmlns:a16="http://schemas.microsoft.com/office/drawing/2014/main" id="{ECC7A079-CB57-D943-13FC-92133A44DCDD}"/>
              </a:ext>
            </a:extLst>
          </p:cNvPr>
          <p:cNvSpPr/>
          <p:nvPr/>
        </p:nvSpPr>
        <p:spPr>
          <a:xfrm rot="16200000">
            <a:off x="14154674" y="-355608"/>
            <a:ext cx="1794132" cy="22447047"/>
          </a:xfrm>
          <a:prstGeom prst="leftArrowCallout">
            <a:avLst>
              <a:gd name="adj1" fmla="val 12983"/>
              <a:gd name="adj2" fmla="val 25146"/>
              <a:gd name="adj3" fmla="val 25000"/>
              <a:gd name="adj4" fmla="val 8348"/>
            </a:avLst>
          </a:prstGeom>
          <a:solidFill>
            <a:srgbClr val="284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9F9C9704-7AA5-CDE5-4EC3-05F8CED27080}"/>
              </a:ext>
            </a:extLst>
          </p:cNvPr>
          <p:cNvSpPr/>
          <p:nvPr/>
        </p:nvSpPr>
        <p:spPr>
          <a:xfrm>
            <a:off x="8418645" y="11946191"/>
            <a:ext cx="13726319" cy="4577634"/>
          </a:xfrm>
          <a:prstGeom prst="roundRect">
            <a:avLst/>
          </a:prstGeom>
          <a:solidFill>
            <a:srgbClr val="D6D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23" algn="ctr">
              <a:spcBef>
                <a:spcPts val="600"/>
              </a:spcBef>
              <a:buClr>
                <a:schemeClr val="accent1"/>
              </a:buClr>
            </a:pPr>
            <a:r>
              <a:rPr lang="en-GB" sz="2400" b="1" kern="1200" dirty="0">
                <a:solidFill>
                  <a:schemeClr val="tx1"/>
                </a:solidFill>
                <a:latin typeface="Montserrat" panose="00000500000000000000" pitchFamily="2" charset="0"/>
              </a:rPr>
              <a:t>Total working years </a:t>
            </a:r>
            <a:r>
              <a:rPr lang="en-GB" sz="2400" kern="1200" dirty="0">
                <a:solidFill>
                  <a:schemeClr val="tx1"/>
                </a:solidFill>
                <a:latin typeface="Montserrat" panose="00000500000000000000" pitchFamily="2" charset="0"/>
              </a:rPr>
              <a:t>in the company and </a:t>
            </a:r>
            <a:r>
              <a:rPr lang="en-GB" sz="2400" b="1" kern="1200" dirty="0">
                <a:solidFill>
                  <a:schemeClr val="tx1"/>
                </a:solidFill>
                <a:latin typeface="Montserrat" panose="00000500000000000000" pitchFamily="2" charset="0"/>
              </a:rPr>
              <a:t>years in the current role </a:t>
            </a:r>
            <a:r>
              <a:rPr lang="en-GB" sz="2400" kern="1200" dirty="0">
                <a:solidFill>
                  <a:schemeClr val="tx1"/>
                </a:solidFill>
                <a:latin typeface="Montserrat" panose="00000500000000000000" pitchFamily="2" charset="0"/>
              </a:rPr>
              <a:t> are the most important factors to the reduction of attrition. </a:t>
            </a:r>
          </a:p>
          <a:p>
            <a:pPr marL="457223" algn="ctr">
              <a:spcBef>
                <a:spcPts val="600"/>
              </a:spcBef>
              <a:buClr>
                <a:schemeClr val="accent1"/>
              </a:buClr>
            </a:pPr>
            <a:endParaRPr lang="en-GB" sz="2400" kern="1200" dirty="0">
              <a:solidFill>
                <a:schemeClr val="tx1"/>
              </a:solidFill>
              <a:latin typeface="Montserrat" panose="00000500000000000000" pitchFamily="2" charset="0"/>
            </a:endParaRPr>
          </a:p>
          <a:p>
            <a:pPr marL="457223" algn="ctr">
              <a:spcBef>
                <a:spcPts val="600"/>
              </a:spcBef>
              <a:buClr>
                <a:schemeClr val="accent1"/>
              </a:buClr>
            </a:pPr>
            <a:r>
              <a:rPr lang="en-GB" sz="2400" kern="1200" dirty="0">
                <a:solidFill>
                  <a:schemeClr val="tx1"/>
                </a:solidFill>
                <a:latin typeface="Montserrat" panose="00000500000000000000" pitchFamily="2" charset="0"/>
              </a:rPr>
              <a:t>This indicates that employees with </a:t>
            </a:r>
            <a:r>
              <a:rPr lang="en-GB" sz="2400" b="1" kern="1200" dirty="0">
                <a:solidFill>
                  <a:schemeClr val="tx1"/>
                </a:solidFill>
                <a:latin typeface="Montserrat" panose="00000500000000000000" pitchFamily="2" charset="0"/>
              </a:rPr>
              <a:t>stable</a:t>
            </a:r>
            <a:r>
              <a:rPr lang="en-GB" sz="2400" kern="1200" dirty="0">
                <a:solidFill>
                  <a:schemeClr val="tx1"/>
                </a:solidFill>
                <a:latin typeface="Montserrat" panose="00000500000000000000" pitchFamily="2" charset="0"/>
              </a:rPr>
              <a:t> </a:t>
            </a:r>
            <a:r>
              <a:rPr lang="en-GB" sz="2400" b="1" kern="1200" dirty="0">
                <a:solidFill>
                  <a:schemeClr val="tx1"/>
                </a:solidFill>
                <a:latin typeface="Montserrat" panose="00000500000000000000" pitchFamily="2" charset="0"/>
              </a:rPr>
              <a:t>careers</a:t>
            </a:r>
            <a:r>
              <a:rPr lang="en-GB" sz="2400" kern="1200" dirty="0">
                <a:solidFill>
                  <a:schemeClr val="tx1"/>
                </a:solidFill>
                <a:latin typeface="Montserrat" panose="00000500000000000000" pitchFamily="2" charset="0"/>
              </a:rPr>
              <a:t> have a </a:t>
            </a:r>
            <a:r>
              <a:rPr lang="en-GB" sz="2400" b="1" kern="1200" dirty="0">
                <a:solidFill>
                  <a:schemeClr val="tx1"/>
                </a:solidFill>
                <a:latin typeface="Montserrat" panose="00000500000000000000" pitchFamily="2" charset="0"/>
              </a:rPr>
              <a:t>smaller</a:t>
            </a:r>
            <a:r>
              <a:rPr lang="en-GB" sz="2400" kern="1200" dirty="0">
                <a:solidFill>
                  <a:schemeClr val="tx1"/>
                </a:solidFill>
                <a:latin typeface="Montserrat" panose="00000500000000000000" pitchFamily="2" charset="0"/>
              </a:rPr>
              <a:t> </a:t>
            </a:r>
            <a:r>
              <a:rPr lang="en-GB" sz="2400" b="1" kern="1200" dirty="0">
                <a:solidFill>
                  <a:schemeClr val="tx1"/>
                </a:solidFill>
                <a:latin typeface="Montserrat" panose="00000500000000000000" pitchFamily="2" charset="0"/>
              </a:rPr>
              <a:t>probability</a:t>
            </a:r>
            <a:r>
              <a:rPr lang="en-GB" sz="2400" kern="1200" dirty="0">
                <a:solidFill>
                  <a:schemeClr val="tx1"/>
                </a:solidFill>
                <a:latin typeface="Montserrat" panose="00000500000000000000" pitchFamily="2" charset="0"/>
              </a:rPr>
              <a:t> </a:t>
            </a:r>
            <a:r>
              <a:rPr lang="en-GB" sz="2400" b="1" kern="1200" dirty="0">
                <a:solidFill>
                  <a:schemeClr val="tx1"/>
                </a:solidFill>
                <a:latin typeface="Montserrat" panose="00000500000000000000" pitchFamily="2" charset="0"/>
              </a:rPr>
              <a:t>to leave </a:t>
            </a:r>
            <a:r>
              <a:rPr lang="en-GB" sz="2400" kern="1200" dirty="0">
                <a:solidFill>
                  <a:schemeClr val="tx1"/>
                </a:solidFill>
                <a:latin typeface="Montserrat" panose="00000500000000000000" pitchFamily="2" charset="0"/>
              </a:rPr>
              <a:t>the company, as shown by the Senior group.</a:t>
            </a:r>
          </a:p>
          <a:p>
            <a:pPr marL="457223" algn="ctr">
              <a:spcBef>
                <a:spcPts val="600"/>
              </a:spcBef>
              <a:buClr>
                <a:schemeClr val="accent1"/>
              </a:buClr>
            </a:pPr>
            <a:endParaRPr lang="en-GB" sz="2400" kern="1200" dirty="0">
              <a:solidFill>
                <a:schemeClr val="tx1"/>
              </a:solidFill>
              <a:latin typeface="Montserrat" panose="00000500000000000000" pitchFamily="2" charset="0"/>
            </a:endParaRPr>
          </a:p>
          <a:p>
            <a:pPr marL="457223" algn="ctr">
              <a:spcBef>
                <a:spcPts val="600"/>
              </a:spcBef>
              <a:buClr>
                <a:schemeClr val="accent1"/>
              </a:buClr>
            </a:pPr>
            <a:r>
              <a:rPr lang="en-GB" sz="2400" kern="1200" dirty="0">
                <a:solidFill>
                  <a:schemeClr val="tx1"/>
                </a:solidFill>
                <a:latin typeface="Montserrat" panose="00000500000000000000" pitchFamily="2" charset="0"/>
              </a:rPr>
              <a:t>The </a:t>
            </a:r>
            <a:r>
              <a:rPr lang="en-GB" sz="2400" b="1" kern="1200" dirty="0">
                <a:solidFill>
                  <a:schemeClr val="tx1"/>
                </a:solidFill>
                <a:latin typeface="Montserrat" panose="00000500000000000000" pitchFamily="2" charset="0"/>
              </a:rPr>
              <a:t>4 topics </a:t>
            </a:r>
            <a:r>
              <a:rPr lang="en-GB" sz="2400" kern="1200" dirty="0">
                <a:solidFill>
                  <a:schemeClr val="tx1"/>
                </a:solidFill>
                <a:latin typeface="Montserrat" panose="00000500000000000000" pitchFamily="2" charset="0"/>
              </a:rPr>
              <a:t>discussed above are the </a:t>
            </a:r>
            <a:r>
              <a:rPr lang="en-GB" sz="2400" b="1" kern="1200" dirty="0">
                <a:solidFill>
                  <a:schemeClr val="tx1"/>
                </a:solidFill>
                <a:latin typeface="Montserrat" panose="00000500000000000000" pitchFamily="2" charset="0"/>
              </a:rPr>
              <a:t>key</a:t>
            </a:r>
            <a:r>
              <a:rPr lang="en-GB" sz="2400" kern="1200" dirty="0">
                <a:solidFill>
                  <a:schemeClr val="tx1"/>
                </a:solidFill>
                <a:latin typeface="Montserrat" panose="00000500000000000000" pitchFamily="2" charset="0"/>
              </a:rPr>
              <a:t> to create a company where employees want to </a:t>
            </a:r>
            <a:r>
              <a:rPr lang="en-GB" sz="2400" b="1" kern="1200" dirty="0">
                <a:solidFill>
                  <a:schemeClr val="tx1"/>
                </a:solidFill>
                <a:latin typeface="Montserrat" panose="00000500000000000000" pitchFamily="2" charset="0"/>
              </a:rPr>
              <a:t>stay</a:t>
            </a:r>
            <a:r>
              <a:rPr lang="en-GB" sz="2400" kern="1200" dirty="0">
                <a:solidFill>
                  <a:schemeClr val="tx1"/>
                </a:solidFill>
                <a:latin typeface="Montserrat" panose="00000500000000000000" pitchFamily="2" charset="0"/>
              </a:rPr>
              <a:t> and </a:t>
            </a:r>
            <a:r>
              <a:rPr lang="en-GB" sz="2400" b="1" kern="1200" dirty="0">
                <a:solidFill>
                  <a:schemeClr val="tx1"/>
                </a:solidFill>
                <a:latin typeface="Montserrat" panose="00000500000000000000" pitchFamily="2" charset="0"/>
              </a:rPr>
              <a:t>develop</a:t>
            </a:r>
            <a:r>
              <a:rPr lang="en-GB" sz="2400" kern="1200" dirty="0">
                <a:solidFill>
                  <a:schemeClr val="tx1"/>
                </a:solidFill>
                <a:latin typeface="Montserrat" panose="00000500000000000000" pitchFamily="2" charset="0"/>
              </a:rPr>
              <a:t> their skills and careers. </a:t>
            </a:r>
            <a:endParaRPr lang="en-US" dirty="0">
              <a:latin typeface="Montserrat" panose="00000500000000000000" pitchFamily="2" charset="0"/>
            </a:endParaRPr>
          </a:p>
          <a:p>
            <a:pPr algn="ctr"/>
            <a:endParaRPr lang="en-GB" dirty="0"/>
          </a:p>
        </p:txBody>
      </p:sp>
      <p:sp>
        <p:nvSpPr>
          <p:cNvPr id="11" name="Google Shape;372;p21">
            <a:extLst>
              <a:ext uri="{FF2B5EF4-FFF2-40B4-BE49-F238E27FC236}">
                <a16:creationId xmlns:a16="http://schemas.microsoft.com/office/drawing/2014/main" id="{2D10D057-35B2-EBC8-F328-6D397156ED7D}"/>
              </a:ext>
            </a:extLst>
          </p:cNvPr>
          <p:cNvSpPr txBox="1">
            <a:spLocks/>
          </p:cNvSpPr>
          <p:nvPr/>
        </p:nvSpPr>
        <p:spPr>
          <a:xfrm>
            <a:off x="2803737" y="288516"/>
            <a:ext cx="27222342"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GB" sz="5400" dirty="0">
                <a:latin typeface="Montserrat" panose="00000500000000000000" pitchFamily="2" charset="0"/>
              </a:rPr>
              <a:t>Optimizing Employee Retention: </a:t>
            </a:r>
            <a:r>
              <a:rPr lang="en" sz="5400" dirty="0">
                <a:latin typeface="Montserrat" panose="00000500000000000000" pitchFamily="2" charset="0"/>
              </a:rPr>
              <a:t>Foster Job involvement, relationship</a:t>
            </a:r>
            <a:r>
              <a:rPr lang="en-US" sz="5400" dirty="0">
                <a:latin typeface="Montserrat" panose="00000500000000000000" pitchFamily="2" charset="0"/>
              </a:rPr>
              <a:t>, environment and job satisfaction to reduce attrition</a:t>
            </a:r>
          </a:p>
        </p:txBody>
      </p:sp>
    </p:spTree>
    <p:extLst>
      <p:ext uri="{BB962C8B-B14F-4D97-AF65-F5344CB8AC3E}">
        <p14:creationId xmlns:p14="http://schemas.microsoft.com/office/powerpoint/2010/main" val="282983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297362" y="658628"/>
            <a:ext cx="21469200" cy="1494300"/>
          </a:xfrm>
          <a:prstGeom prst="rect">
            <a:avLst/>
          </a:prstGeom>
        </p:spPr>
        <p:txBody>
          <a:bodyPr spcFirstLastPara="1" wrap="square" lIns="255950" tIns="255950" rIns="255950" bIns="255950" anchor="b" anchorCtr="0">
            <a:noAutofit/>
          </a:bodyPr>
          <a:lstStyle/>
          <a:p>
            <a:r>
              <a:rPr lang="en" dirty="0"/>
              <a:t>Take Home Message</a:t>
            </a:r>
            <a:endParaRPr dirty="0"/>
          </a:p>
        </p:txBody>
      </p:sp>
      <p:sp>
        <p:nvSpPr>
          <p:cNvPr id="3" name="Google Shape;373;p21">
            <a:extLst>
              <a:ext uri="{FF2B5EF4-FFF2-40B4-BE49-F238E27FC236}">
                <a16:creationId xmlns:a16="http://schemas.microsoft.com/office/drawing/2014/main" id="{15FFA60D-354F-EA11-5E2D-B140A20DC1F8}"/>
              </a:ext>
            </a:extLst>
          </p:cNvPr>
          <p:cNvSpPr txBox="1">
            <a:spLocks noGrp="1"/>
          </p:cNvSpPr>
          <p:nvPr>
            <p:ph type="body" idx="1"/>
          </p:nvPr>
        </p:nvSpPr>
        <p:spPr>
          <a:xfrm>
            <a:off x="5407207" y="3232716"/>
            <a:ext cx="19905300" cy="10814506"/>
          </a:xfrm>
          <a:prstGeom prst="rect">
            <a:avLst/>
          </a:prstGeom>
        </p:spPr>
        <p:txBody>
          <a:bodyPr spcFirstLastPara="1" wrap="square" lIns="255950" tIns="255950" rIns="255950" bIns="255950" anchor="t" anchorCtr="0">
            <a:noAutofit/>
          </a:bodyPr>
          <a:lstStyle/>
          <a:p>
            <a:pPr marL="0" indent="0">
              <a:buNone/>
            </a:pPr>
            <a:r>
              <a:rPr lang="en-US" dirty="0"/>
              <a:t>- Our </a:t>
            </a:r>
            <a:r>
              <a:rPr lang="en-US" b="1" dirty="0"/>
              <a:t>goal</a:t>
            </a:r>
            <a:r>
              <a:rPr lang="en-US" dirty="0"/>
              <a:t> is to </a:t>
            </a:r>
            <a:r>
              <a:rPr lang="en-US" b="1" dirty="0"/>
              <a:t>reduce</a:t>
            </a:r>
            <a:r>
              <a:rPr lang="en-US" dirty="0"/>
              <a:t> </a:t>
            </a:r>
            <a:r>
              <a:rPr lang="en-US" b="1" dirty="0"/>
              <a:t>attrition</a:t>
            </a:r>
            <a:r>
              <a:rPr lang="en-US" dirty="0"/>
              <a:t> and </a:t>
            </a:r>
            <a:r>
              <a:rPr lang="en-US" b="1" dirty="0"/>
              <a:t>save</a:t>
            </a:r>
            <a:r>
              <a:rPr lang="en-US" dirty="0"/>
              <a:t> </a:t>
            </a:r>
            <a:r>
              <a:rPr lang="en-US" b="1" dirty="0"/>
              <a:t>costs</a:t>
            </a:r>
            <a:r>
              <a:rPr lang="en-US" dirty="0"/>
              <a:t> associated with turnover </a:t>
            </a:r>
          </a:p>
          <a:p>
            <a:pPr indent="-457223">
              <a:buFontTx/>
              <a:buChar char="-"/>
            </a:pPr>
            <a:endParaRPr lang="en-US" dirty="0"/>
          </a:p>
          <a:p>
            <a:pPr marL="0" indent="0">
              <a:buNone/>
            </a:pPr>
            <a:r>
              <a:rPr lang="en-US" dirty="0"/>
              <a:t>- We created a </a:t>
            </a:r>
            <a:r>
              <a:rPr lang="en-US" b="1" dirty="0"/>
              <a:t>Predictive</a:t>
            </a:r>
            <a:r>
              <a:rPr lang="en-US" dirty="0"/>
              <a:t> </a:t>
            </a:r>
            <a:r>
              <a:rPr lang="en-US" b="1" dirty="0"/>
              <a:t>model</a:t>
            </a:r>
            <a:r>
              <a:rPr lang="en-US" dirty="0"/>
              <a:t> that identified </a:t>
            </a:r>
            <a:r>
              <a:rPr lang="en-US" b="1" dirty="0"/>
              <a:t>overtime</a:t>
            </a:r>
            <a:r>
              <a:rPr lang="en-US" dirty="0"/>
              <a:t> as the </a:t>
            </a:r>
            <a:r>
              <a:rPr lang="en-US" b="1" dirty="0"/>
              <a:t>main</a:t>
            </a:r>
            <a:r>
              <a:rPr lang="en-US" dirty="0"/>
              <a:t> factor contributing to attrition</a:t>
            </a:r>
          </a:p>
          <a:p>
            <a:pPr marL="0" indent="0">
              <a:buNone/>
            </a:pPr>
            <a:endParaRPr lang="en-US" dirty="0"/>
          </a:p>
          <a:p>
            <a:pPr marL="0" indent="0">
              <a:buNone/>
            </a:pPr>
            <a:r>
              <a:rPr lang="en-US" dirty="0"/>
              <a:t>- We identified </a:t>
            </a:r>
            <a:r>
              <a:rPr lang="en-US" b="1" dirty="0"/>
              <a:t>3 distinct groups </a:t>
            </a:r>
            <a:r>
              <a:rPr lang="en-US" dirty="0"/>
              <a:t>of employees  with different characteristics – one where all the employees are </a:t>
            </a:r>
            <a:r>
              <a:rPr lang="en-US" b="1" dirty="0"/>
              <a:t>leaving the company</a:t>
            </a:r>
            <a:r>
              <a:rPr lang="en-US" dirty="0"/>
              <a:t>, one that is </a:t>
            </a:r>
            <a:r>
              <a:rPr lang="en-US" b="1" dirty="0"/>
              <a:t>flourishing</a:t>
            </a:r>
            <a:r>
              <a:rPr lang="en-US" dirty="0"/>
              <a:t> and other composed </a:t>
            </a:r>
            <a:r>
              <a:rPr lang="en-US" b="1" dirty="0"/>
              <a:t>by senior employees</a:t>
            </a:r>
            <a:r>
              <a:rPr lang="en-US" dirty="0"/>
              <a:t>, some leaving for </a:t>
            </a:r>
            <a:r>
              <a:rPr lang="en-US" b="1" dirty="0"/>
              <a:t>retirement</a:t>
            </a:r>
            <a:r>
              <a:rPr lang="en-US" dirty="0"/>
              <a:t>.</a:t>
            </a:r>
          </a:p>
          <a:p>
            <a:pPr marL="0" indent="0">
              <a:buNone/>
            </a:pPr>
            <a:endParaRPr lang="en-US" dirty="0"/>
          </a:p>
          <a:p>
            <a:pPr marL="0" indent="0">
              <a:buNone/>
            </a:pPr>
            <a:r>
              <a:rPr lang="en-US" dirty="0"/>
              <a:t>- We explored what measures can be taken based on our insights, short and long term.</a:t>
            </a:r>
          </a:p>
          <a:p>
            <a:pPr marL="0" indent="0">
              <a:buNone/>
            </a:pPr>
            <a:r>
              <a:rPr lang="en-US" dirty="0"/>
              <a:t>Some are </a:t>
            </a:r>
            <a:r>
              <a:rPr lang="en-US" b="1" dirty="0"/>
              <a:t>policies</a:t>
            </a:r>
            <a:r>
              <a:rPr lang="en-US" dirty="0"/>
              <a:t>, </a:t>
            </a:r>
            <a:r>
              <a:rPr lang="en-US" b="1" dirty="0"/>
              <a:t>benefits</a:t>
            </a:r>
            <a:r>
              <a:rPr lang="en-US" dirty="0"/>
              <a:t> that can be applied now to </a:t>
            </a:r>
            <a:r>
              <a:rPr lang="en-US" b="1" dirty="0"/>
              <a:t>reduce</a:t>
            </a:r>
            <a:r>
              <a:rPr lang="en-US" dirty="0"/>
              <a:t> </a:t>
            </a:r>
            <a:r>
              <a:rPr lang="en-US" b="1" dirty="0"/>
              <a:t>attrition</a:t>
            </a:r>
            <a:r>
              <a:rPr lang="en-US" dirty="0"/>
              <a:t>, others need </a:t>
            </a:r>
            <a:r>
              <a:rPr lang="en-US" b="1" dirty="0"/>
              <a:t>more</a:t>
            </a:r>
            <a:r>
              <a:rPr lang="en-US" dirty="0"/>
              <a:t> </a:t>
            </a:r>
            <a:r>
              <a:rPr lang="en-US" b="1" dirty="0"/>
              <a:t>research</a:t>
            </a:r>
            <a:r>
              <a:rPr lang="en-US" dirty="0"/>
              <a:t> to understand it’s causes and make data-based decisions.</a:t>
            </a:r>
          </a:p>
          <a:p>
            <a:pPr marL="0" indent="0">
              <a:buNone/>
            </a:pPr>
            <a:endParaRPr lang="en-US" dirty="0"/>
          </a:p>
          <a:p>
            <a:pPr marL="0" indent="0">
              <a:buNone/>
            </a:pPr>
            <a:r>
              <a:rPr lang="en-US" dirty="0"/>
              <a:t>- Additionally, we identified which factors contribute to </a:t>
            </a:r>
            <a:r>
              <a:rPr lang="en-US" b="1" dirty="0"/>
              <a:t>employee</a:t>
            </a:r>
            <a:r>
              <a:rPr lang="en-US" dirty="0"/>
              <a:t> </a:t>
            </a:r>
            <a:r>
              <a:rPr lang="en-US" b="1" dirty="0"/>
              <a:t>retention</a:t>
            </a:r>
            <a:r>
              <a:rPr lang="en-US" dirty="0"/>
              <a:t>, like </a:t>
            </a:r>
            <a:r>
              <a:rPr lang="en-US" b="1" dirty="0"/>
              <a:t>job</a:t>
            </a:r>
            <a:r>
              <a:rPr lang="en-US" dirty="0"/>
              <a:t> </a:t>
            </a:r>
            <a:r>
              <a:rPr lang="en-US" b="1" dirty="0"/>
              <a:t>involvement</a:t>
            </a:r>
            <a:r>
              <a:rPr lang="en-US" dirty="0"/>
              <a:t> and </a:t>
            </a:r>
            <a:r>
              <a:rPr lang="en-US" b="1" dirty="0"/>
              <a:t>satisfaction</a:t>
            </a:r>
            <a:r>
              <a:rPr lang="en-US" dirty="0"/>
              <a:t>. </a:t>
            </a:r>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68879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21"/>
          <p:cNvSpPr txBox="1">
            <a:spLocks noGrp="1"/>
          </p:cNvSpPr>
          <p:nvPr>
            <p:ph type="title"/>
          </p:nvPr>
        </p:nvSpPr>
        <p:spPr>
          <a:xfrm>
            <a:off x="3000075" y="507185"/>
            <a:ext cx="21469200" cy="1594117"/>
          </a:xfrm>
          <a:prstGeom prst="rect">
            <a:avLst/>
          </a:prstGeom>
        </p:spPr>
        <p:txBody>
          <a:bodyPr spcFirstLastPara="1" wrap="square" lIns="255950" tIns="255950" rIns="255950" bIns="255950" anchor="ctr" anchorCtr="0">
            <a:noAutofit/>
          </a:bodyPr>
          <a:lstStyle/>
          <a:p>
            <a:pPr algn="l"/>
            <a:r>
              <a:rPr lang="en" sz="7000" dirty="0">
                <a:latin typeface="Montserrat" panose="00000500000000000000" pitchFamily="2" charset="0"/>
              </a:rPr>
              <a:t>Executive Summary (1/3)</a:t>
            </a:r>
            <a:endParaRPr sz="7000" dirty="0">
              <a:latin typeface="Montserrat" panose="00000500000000000000" pitchFamily="2" charset="0"/>
            </a:endParaRPr>
          </a:p>
        </p:txBody>
      </p:sp>
      <p:sp>
        <p:nvSpPr>
          <p:cNvPr id="373" name="Google Shape;373;p21"/>
          <p:cNvSpPr txBox="1">
            <a:spLocks noGrp="1"/>
          </p:cNvSpPr>
          <p:nvPr>
            <p:ph type="body" idx="1"/>
          </p:nvPr>
        </p:nvSpPr>
        <p:spPr>
          <a:xfrm>
            <a:off x="3000074" y="2471330"/>
            <a:ext cx="25552803" cy="13635750"/>
          </a:xfrm>
          <a:prstGeom prst="rect">
            <a:avLst/>
          </a:prstGeom>
        </p:spPr>
        <p:txBody>
          <a:bodyPr spcFirstLastPara="1" wrap="square" lIns="255950" tIns="255950" rIns="255950" bIns="255950" anchor="t" anchorCtr="0">
            <a:noAutofit/>
          </a:bodyPr>
          <a:lstStyle/>
          <a:p>
            <a:pPr marL="0" indent="0" algn="just">
              <a:lnSpc>
                <a:spcPct val="150000"/>
              </a:lnSpc>
              <a:buNone/>
            </a:pPr>
            <a:r>
              <a:rPr lang="en-US" b="1" dirty="0"/>
              <a:t>Our company ranks higher than the world average on employee attrition, wasting resources with turnover</a:t>
            </a:r>
          </a:p>
          <a:p>
            <a:pPr marL="914423" lvl="1" indent="-457200" algn="just">
              <a:lnSpc>
                <a:spcPct val="150000"/>
              </a:lnSpc>
              <a:buClr>
                <a:srgbClr val="284463"/>
              </a:buClr>
              <a:buSzPct val="100000"/>
              <a:buFont typeface="Arial" panose="020B0604020202020204" pitchFamily="34" charset="0"/>
              <a:buChar char="•"/>
            </a:pPr>
            <a:r>
              <a:rPr lang="en-US" sz="3500" dirty="0"/>
              <a:t>The company ranks 3 pp above the world average. This translates in an estimated annual cost of 20.7 million euros in the substitution process, plus indirect costs like employee demoralization and client dissatisfaction. </a:t>
            </a:r>
          </a:p>
          <a:p>
            <a:pPr marL="914423" lvl="1" indent="-457200" algn="just">
              <a:lnSpc>
                <a:spcPct val="150000"/>
              </a:lnSpc>
              <a:buClr>
                <a:srgbClr val="284463"/>
              </a:buClr>
              <a:buSzPct val="100000"/>
              <a:buFont typeface="Arial" panose="020B0604020202020204" pitchFamily="34" charset="0"/>
              <a:buChar char="•"/>
            </a:pPr>
            <a:r>
              <a:rPr lang="en-US" sz="3500" dirty="0"/>
              <a:t>To predict attrition, suggest strategies to lower its rate and, consequently, save resources, our team created a model, it can identify which employees are about to leave, which are the contributing factors and what makes an employee keep working on the company.</a:t>
            </a:r>
          </a:p>
          <a:p>
            <a:pPr marL="914423" lvl="1" indent="-457200" algn="just">
              <a:lnSpc>
                <a:spcPct val="150000"/>
              </a:lnSpc>
              <a:buClr>
                <a:srgbClr val="284463"/>
              </a:buClr>
              <a:buSzPct val="100000"/>
              <a:buFont typeface="Arial" panose="020B0604020202020204" pitchFamily="34" charset="0"/>
              <a:buChar char="•"/>
            </a:pPr>
            <a:r>
              <a:rPr lang="en-US" sz="3500" dirty="0"/>
              <a:t>To characterize and understand the reasons of employees that are about to leave, we classified all employees in groups with three distinct profiles.  </a:t>
            </a:r>
          </a:p>
          <a:p>
            <a:pPr marL="457223" lvl="1" indent="0">
              <a:buClr>
                <a:srgbClr val="284463"/>
              </a:buClr>
              <a:buSzPct val="100000"/>
              <a:buNone/>
            </a:pPr>
            <a:endParaRPr lang="en-US" sz="3500" dirty="0"/>
          </a:p>
          <a:p>
            <a:pPr marL="0" indent="0" algn="just">
              <a:lnSpc>
                <a:spcPct val="150000"/>
              </a:lnSpc>
              <a:buNone/>
            </a:pPr>
            <a:r>
              <a:rPr lang="en-US" b="1" dirty="0"/>
              <a:t>The predictive model can correctly identify 69% of employees in risk of leaving the company</a:t>
            </a:r>
          </a:p>
          <a:p>
            <a:pPr marL="914423" lvl="1" indent="-457200" algn="just">
              <a:lnSpc>
                <a:spcPct val="150000"/>
              </a:lnSpc>
              <a:buClr>
                <a:srgbClr val="284463"/>
              </a:buClr>
              <a:buSzPct val="100000"/>
              <a:buFont typeface="Arial" panose="020B0604020202020204" pitchFamily="34" charset="0"/>
              <a:buChar char="•"/>
            </a:pPr>
            <a:r>
              <a:rPr lang="en-GB" sz="3500" dirty="0"/>
              <a:t>The factors contributing to </a:t>
            </a:r>
            <a:r>
              <a:rPr lang="en-GB" sz="3500" i="1" dirty="0"/>
              <a:t>increased</a:t>
            </a:r>
            <a:r>
              <a:rPr lang="en-GB" sz="3500" dirty="0"/>
              <a:t> attrition, in order of importance, include working overtime hours, frequent business travel, frequent company changes, lack of career progression, and having a long commute. </a:t>
            </a:r>
          </a:p>
          <a:p>
            <a:pPr marL="914423" lvl="1" indent="-457200" algn="just">
              <a:lnSpc>
                <a:spcPct val="150000"/>
              </a:lnSpc>
              <a:buClr>
                <a:srgbClr val="284463"/>
              </a:buClr>
              <a:buSzPct val="100000"/>
              <a:buFont typeface="Arial" panose="020B0604020202020204" pitchFamily="34" charset="0"/>
              <a:buChar char="•"/>
            </a:pPr>
            <a:r>
              <a:rPr lang="en-GB" sz="3500" dirty="0"/>
              <a:t>The factors contributing to </a:t>
            </a:r>
            <a:r>
              <a:rPr lang="en-GB" sz="3500" i="1" dirty="0"/>
              <a:t>decrease</a:t>
            </a:r>
            <a:r>
              <a:rPr lang="en-GB" sz="3500" dirty="0"/>
              <a:t> attrition, in order of importance, include having a stable career (working for the company on the same role for longer), feeling involved on the job and be satisfied in the work, environment and relationship levels. </a:t>
            </a:r>
            <a:endParaRPr lang="en-US" sz="3500" dirty="0"/>
          </a:p>
          <a:p>
            <a:pPr marL="914423" lvl="1" indent="-457200"/>
            <a:endParaRPr lang="en-US" b="1" dirty="0"/>
          </a:p>
        </p:txBody>
      </p:sp>
    </p:spTree>
    <p:extLst>
      <p:ext uri="{BB962C8B-B14F-4D97-AF65-F5344CB8AC3E}">
        <p14:creationId xmlns:p14="http://schemas.microsoft.com/office/powerpoint/2010/main" val="111818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21"/>
          <p:cNvSpPr txBox="1">
            <a:spLocks noGrp="1"/>
          </p:cNvSpPr>
          <p:nvPr>
            <p:ph type="title"/>
          </p:nvPr>
        </p:nvSpPr>
        <p:spPr>
          <a:xfrm>
            <a:off x="3000075" y="507185"/>
            <a:ext cx="21469200" cy="1594117"/>
          </a:xfrm>
          <a:prstGeom prst="rect">
            <a:avLst/>
          </a:prstGeom>
        </p:spPr>
        <p:txBody>
          <a:bodyPr spcFirstLastPara="1" wrap="square" lIns="255950" tIns="255950" rIns="255950" bIns="255950" anchor="ctr" anchorCtr="0">
            <a:noAutofit/>
          </a:bodyPr>
          <a:lstStyle/>
          <a:p>
            <a:pPr algn="l"/>
            <a:r>
              <a:rPr lang="en" sz="7000" dirty="0">
                <a:latin typeface="Montserrat" panose="00000500000000000000" pitchFamily="2" charset="0"/>
              </a:rPr>
              <a:t>Executive Summary (2/3)</a:t>
            </a:r>
            <a:endParaRPr sz="7000" dirty="0">
              <a:latin typeface="Montserrat" panose="00000500000000000000" pitchFamily="2" charset="0"/>
            </a:endParaRPr>
          </a:p>
        </p:txBody>
      </p:sp>
      <p:sp>
        <p:nvSpPr>
          <p:cNvPr id="373" name="Google Shape;373;p21"/>
          <p:cNvSpPr txBox="1">
            <a:spLocks noGrp="1"/>
          </p:cNvSpPr>
          <p:nvPr>
            <p:ph type="body" idx="1"/>
          </p:nvPr>
        </p:nvSpPr>
        <p:spPr>
          <a:xfrm>
            <a:off x="3000074" y="2766300"/>
            <a:ext cx="25552803" cy="13635750"/>
          </a:xfrm>
          <a:prstGeom prst="rect">
            <a:avLst/>
          </a:prstGeom>
        </p:spPr>
        <p:txBody>
          <a:bodyPr spcFirstLastPara="1" wrap="square" lIns="255950" tIns="255950" rIns="255950" bIns="255950" anchor="t" anchorCtr="0">
            <a:noAutofit/>
          </a:bodyPr>
          <a:lstStyle/>
          <a:p>
            <a:pPr marL="0" indent="0" algn="just">
              <a:lnSpc>
                <a:spcPct val="150000"/>
              </a:lnSpc>
              <a:buNone/>
            </a:pPr>
            <a:r>
              <a:rPr lang="en-US" b="1" dirty="0"/>
              <a:t>Current employees can be classified into three distinct groups, one of them in need of intervention</a:t>
            </a:r>
          </a:p>
          <a:p>
            <a:pPr marL="914423" lvl="1" indent="-457200" algn="just">
              <a:lnSpc>
                <a:spcPct val="150000"/>
              </a:lnSpc>
              <a:buClr>
                <a:srgbClr val="284463"/>
              </a:buClr>
              <a:buSzPct val="100000"/>
              <a:buFont typeface="Arial" panose="020B0604020202020204" pitchFamily="34" charset="0"/>
              <a:buChar char="•"/>
            </a:pPr>
            <a:r>
              <a:rPr lang="en-US" sz="3500" i="1" dirty="0"/>
              <a:t>Where’s the door? </a:t>
            </a:r>
            <a:r>
              <a:rPr lang="en-US" sz="3500" dirty="0"/>
              <a:t>group - Requires immediate measures. Consists of 219 employees, all of them  leaving the company. High proportions of overtime and business traveling. Low job and environment satisfaction, low job involvement and live further away from the company.</a:t>
            </a:r>
          </a:p>
          <a:p>
            <a:pPr marL="914423" lvl="1" indent="-457200" algn="just">
              <a:lnSpc>
                <a:spcPct val="150000"/>
              </a:lnSpc>
              <a:buClr>
                <a:srgbClr val="284463"/>
              </a:buClr>
              <a:buSzPct val="100000"/>
              <a:buFont typeface="Arial" panose="020B0604020202020204" pitchFamily="34" charset="0"/>
              <a:buChar char="•"/>
            </a:pPr>
            <a:r>
              <a:rPr lang="en-US" sz="3500" dirty="0"/>
              <a:t> </a:t>
            </a:r>
            <a:r>
              <a:rPr lang="en-US" sz="3500" i="1" dirty="0"/>
              <a:t>Young go getters </a:t>
            </a:r>
            <a:r>
              <a:rPr lang="en-US" sz="3500" dirty="0"/>
              <a:t>group – No action required. Consists of 817 employees, none leaving the company. Opposite of the latter group in terms of attrition predictors.</a:t>
            </a:r>
          </a:p>
          <a:p>
            <a:pPr marL="914423" lvl="1" indent="-457200" algn="just">
              <a:lnSpc>
                <a:spcPct val="150000"/>
              </a:lnSpc>
              <a:buClr>
                <a:srgbClr val="284463"/>
              </a:buClr>
              <a:buSzPct val="100000"/>
              <a:buFont typeface="Arial" panose="020B0604020202020204" pitchFamily="34" charset="0"/>
              <a:buChar char="•"/>
            </a:pPr>
            <a:r>
              <a:rPr lang="en-US" sz="3500" dirty="0"/>
              <a:t> </a:t>
            </a:r>
            <a:r>
              <a:rPr lang="en-US" sz="3500" i="1" dirty="0"/>
              <a:t>Old but gold </a:t>
            </a:r>
            <a:r>
              <a:rPr lang="en-US" sz="3500" dirty="0"/>
              <a:t>group – Requires further investigation. Consists of 435 employees, only 19 (4%) leaving the company. Similar to the latter in terms of attrition predictors. Most of the elements with attrition are retirement cases  but others are lagging in career progression.</a:t>
            </a:r>
          </a:p>
          <a:p>
            <a:pPr marL="457223" lvl="1" indent="0">
              <a:buClr>
                <a:srgbClr val="284463"/>
              </a:buClr>
              <a:buSzPct val="100000"/>
              <a:buNone/>
            </a:pPr>
            <a:endParaRPr lang="en-US" sz="3500" dirty="0"/>
          </a:p>
          <a:p>
            <a:pPr marL="0" indent="0" algn="just">
              <a:lnSpc>
                <a:spcPct val="150000"/>
              </a:lnSpc>
              <a:buNone/>
            </a:pPr>
            <a:r>
              <a:rPr lang="en-US" b="1" dirty="0"/>
              <a:t>We can take immediate measures to retain current employees and forward-looking measures to gather data to make better decisions in the future </a:t>
            </a:r>
          </a:p>
          <a:p>
            <a:pPr marL="914423" lvl="1" indent="-457200" algn="just">
              <a:lnSpc>
                <a:spcPct val="150000"/>
              </a:lnSpc>
              <a:buClr>
                <a:srgbClr val="284463"/>
              </a:buClr>
              <a:buSzPct val="100000"/>
              <a:buFont typeface="Arial" panose="020B0604020202020204" pitchFamily="34" charset="0"/>
              <a:buChar char="•"/>
            </a:pPr>
            <a:r>
              <a:rPr lang="en-US" sz="3500" dirty="0"/>
              <a:t>It’s important to increase the frequency of training sessions to reduce overtime, since less trained employees are more likely to do extra hours. It’s also important to gather more data to identify the causes and to know how many hours each worker is putting in, to tailor the solutions to the problems and improve the current model.</a:t>
            </a:r>
            <a:endParaRPr lang="en-US" b="1" dirty="0"/>
          </a:p>
        </p:txBody>
      </p:sp>
    </p:spTree>
    <p:extLst>
      <p:ext uri="{BB962C8B-B14F-4D97-AF65-F5344CB8AC3E}">
        <p14:creationId xmlns:p14="http://schemas.microsoft.com/office/powerpoint/2010/main" val="59620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21"/>
          <p:cNvSpPr txBox="1">
            <a:spLocks noGrp="1"/>
          </p:cNvSpPr>
          <p:nvPr>
            <p:ph type="title"/>
          </p:nvPr>
        </p:nvSpPr>
        <p:spPr>
          <a:xfrm>
            <a:off x="3000075" y="507185"/>
            <a:ext cx="21469200" cy="1594117"/>
          </a:xfrm>
          <a:prstGeom prst="rect">
            <a:avLst/>
          </a:prstGeom>
        </p:spPr>
        <p:txBody>
          <a:bodyPr spcFirstLastPara="1" wrap="square" lIns="255950" tIns="255950" rIns="255950" bIns="255950" anchor="ctr" anchorCtr="0">
            <a:noAutofit/>
          </a:bodyPr>
          <a:lstStyle/>
          <a:p>
            <a:pPr algn="l"/>
            <a:r>
              <a:rPr lang="en" sz="7000" dirty="0">
                <a:latin typeface="Montserrat" panose="00000500000000000000" pitchFamily="2" charset="0"/>
              </a:rPr>
              <a:t>Executive Summary (3/3)</a:t>
            </a:r>
            <a:endParaRPr sz="7000" dirty="0">
              <a:latin typeface="Montserrat" panose="00000500000000000000" pitchFamily="2" charset="0"/>
            </a:endParaRPr>
          </a:p>
        </p:txBody>
      </p:sp>
      <p:sp>
        <p:nvSpPr>
          <p:cNvPr id="373" name="Google Shape;373;p21"/>
          <p:cNvSpPr txBox="1">
            <a:spLocks noGrp="1"/>
          </p:cNvSpPr>
          <p:nvPr>
            <p:ph type="body" idx="1"/>
          </p:nvPr>
        </p:nvSpPr>
        <p:spPr>
          <a:xfrm>
            <a:off x="3000074" y="2766300"/>
            <a:ext cx="25552803" cy="13635750"/>
          </a:xfrm>
          <a:prstGeom prst="rect">
            <a:avLst/>
          </a:prstGeom>
        </p:spPr>
        <p:txBody>
          <a:bodyPr spcFirstLastPara="1" wrap="square" lIns="255950" tIns="255950" rIns="255950" bIns="255950" anchor="t" anchorCtr="0">
            <a:noAutofit/>
          </a:bodyPr>
          <a:lstStyle/>
          <a:p>
            <a:pPr marL="914423" lvl="1" indent="-457200" algn="just">
              <a:lnSpc>
                <a:spcPct val="150000"/>
              </a:lnSpc>
              <a:buClr>
                <a:srgbClr val="284463"/>
              </a:buClr>
              <a:buSzPct val="100000"/>
              <a:buFont typeface="Arial" panose="020B0604020202020204" pitchFamily="34" charset="0"/>
              <a:buChar char="•"/>
            </a:pPr>
            <a:r>
              <a:rPr lang="en-US" sz="3500" dirty="0"/>
              <a:t>We must reduce unnecessary business traveling, set travel policies to help offset its effects and increase employee rotation. Additionally, we need to gather more data to understand its frequency and if there are any notable thresholds.</a:t>
            </a:r>
            <a:endParaRPr lang="en-GB" sz="3500" dirty="0"/>
          </a:p>
          <a:p>
            <a:pPr marL="914423" lvl="1" indent="-457200" algn="just">
              <a:lnSpc>
                <a:spcPct val="150000"/>
              </a:lnSpc>
              <a:buClr>
                <a:srgbClr val="284463"/>
              </a:buClr>
              <a:buSzPct val="100000"/>
              <a:buFont typeface="Arial" panose="020B0604020202020204" pitchFamily="34" charset="0"/>
              <a:buChar char="•"/>
            </a:pPr>
            <a:r>
              <a:rPr lang="en-US" sz="3500" dirty="0"/>
              <a:t>We need to improve employee performance evaluation and create personalized development plans to avoid career stagnation.</a:t>
            </a:r>
            <a:endParaRPr lang="en-GB" sz="3500" dirty="0"/>
          </a:p>
          <a:p>
            <a:pPr marL="914423" lvl="1" indent="-457200" algn="just">
              <a:lnSpc>
                <a:spcPct val="150000"/>
              </a:lnSpc>
              <a:buClr>
                <a:srgbClr val="284463"/>
              </a:buClr>
              <a:buSzPct val="100000"/>
              <a:buFont typeface="Arial" panose="020B0604020202020204" pitchFamily="34" charset="0"/>
              <a:buChar char="•"/>
            </a:pPr>
            <a:r>
              <a:rPr lang="en-US" sz="3500" dirty="0"/>
              <a:t>To mitigate long commute effects, we can offer commuter benefits, like subsidizing a public transportation pass, promote remote work and flexible schedules.</a:t>
            </a:r>
            <a:endParaRPr lang="en-GB" sz="3500" dirty="0"/>
          </a:p>
          <a:p>
            <a:pPr marL="914423" lvl="1" indent="-457200" algn="just">
              <a:lnSpc>
                <a:spcPct val="150000"/>
              </a:lnSpc>
              <a:buClr>
                <a:srgbClr val="284463"/>
              </a:buClr>
              <a:buSzPct val="100000"/>
              <a:buFont typeface="Arial" panose="020B0604020202020204" pitchFamily="34" charset="0"/>
              <a:buChar char="•"/>
            </a:pPr>
            <a:r>
              <a:rPr lang="en-US" sz="3500" dirty="0"/>
              <a:t>To avoid job hopping we can offer industry competitive compensation and benefits while providing opportunities for career and professional growth.</a:t>
            </a:r>
          </a:p>
          <a:p>
            <a:pPr marL="457223" lvl="1" indent="0">
              <a:buClr>
                <a:srgbClr val="284463"/>
              </a:buClr>
              <a:buSzPct val="100000"/>
              <a:buNone/>
            </a:pPr>
            <a:endParaRPr lang="en-US" sz="3500" dirty="0"/>
          </a:p>
          <a:p>
            <a:pPr marL="0" indent="0" algn="just">
              <a:lnSpc>
                <a:spcPct val="150000"/>
              </a:lnSpc>
              <a:buNone/>
            </a:pPr>
            <a:r>
              <a:rPr lang="en-US" b="1" dirty="0"/>
              <a:t>Work involvement, job, environment and relationship satisfaction offset effects of negative factors</a:t>
            </a:r>
            <a:endParaRPr lang="en-GB" sz="3500" dirty="0"/>
          </a:p>
          <a:p>
            <a:pPr marL="914423" lvl="1" indent="-457200" algn="just">
              <a:lnSpc>
                <a:spcPct val="150000"/>
              </a:lnSpc>
              <a:buClr>
                <a:srgbClr val="284463"/>
              </a:buClr>
              <a:buSzPct val="100000"/>
              <a:buFont typeface="Arial" panose="020B0604020202020204" pitchFamily="34" charset="0"/>
              <a:buChar char="•"/>
            </a:pPr>
            <a:r>
              <a:rPr lang="en-US" sz="3500" dirty="0"/>
              <a:t>Total working years and number of years in the current role are the paramount factors to keep attrition low, indicating that employees with stable careers have a lesser probability of leaving the company.</a:t>
            </a:r>
          </a:p>
          <a:p>
            <a:pPr marL="914423" lvl="1" indent="-457200" algn="just">
              <a:lnSpc>
                <a:spcPct val="150000"/>
              </a:lnSpc>
              <a:buClr>
                <a:srgbClr val="284463"/>
              </a:buClr>
              <a:buSzPct val="100000"/>
              <a:buFont typeface="Arial" panose="020B0604020202020204" pitchFamily="34" charset="0"/>
              <a:buChar char="•"/>
            </a:pPr>
            <a:r>
              <a:rPr lang="en-US" sz="3500" dirty="0"/>
              <a:t>Fostering job involvement, job, environment and relationship satisfaction are the key to create and maintain a company where employees wish to stay and develop their skills and careers. </a:t>
            </a:r>
            <a:endParaRPr lang="en-GB" sz="3500" dirty="0"/>
          </a:p>
          <a:p>
            <a:pPr marL="914423" lvl="1" indent="-457200"/>
            <a:endParaRPr lang="en-US" b="1" dirty="0"/>
          </a:p>
        </p:txBody>
      </p:sp>
    </p:spTree>
    <p:extLst>
      <p:ext uri="{BB962C8B-B14F-4D97-AF65-F5344CB8AC3E}">
        <p14:creationId xmlns:p14="http://schemas.microsoft.com/office/powerpoint/2010/main" val="157253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2943867" y="588859"/>
            <a:ext cx="27113346" cy="1494300"/>
          </a:xfrm>
          <a:prstGeom prst="rect">
            <a:avLst/>
          </a:prstGeom>
        </p:spPr>
        <p:txBody>
          <a:bodyPr spcFirstLastPara="1" wrap="square" lIns="255950" tIns="255950" rIns="255950" bIns="255950" anchor="b" anchorCtr="0">
            <a:noAutofit/>
          </a:bodyPr>
          <a:lstStyle/>
          <a:p>
            <a:pPr algn="l"/>
            <a:r>
              <a:rPr lang="en" sz="5400" dirty="0">
                <a:latin typeface="Montserrat" panose="00000500000000000000" pitchFamily="2" charset="0"/>
              </a:rPr>
              <a:t>8% of total an</a:t>
            </a:r>
            <a:r>
              <a:rPr lang="en-GB" sz="5400" dirty="0">
                <a:latin typeface="Montserrat" panose="00000500000000000000" pitchFamily="2" charset="0"/>
              </a:rPr>
              <a:t>n</a:t>
            </a:r>
            <a:r>
              <a:rPr lang="en" sz="5400" dirty="0">
                <a:latin typeface="Montserrat" panose="00000500000000000000" pitchFamily="2" charset="0"/>
              </a:rPr>
              <a:t>ual labor budget spent with turnover</a:t>
            </a:r>
            <a:endParaRPr sz="5400" dirty="0">
              <a:latin typeface="Montserrat" panose="00000500000000000000" pitchFamily="2" charset="0"/>
            </a:endParaRPr>
          </a:p>
        </p:txBody>
      </p:sp>
      <p:sp>
        <p:nvSpPr>
          <p:cNvPr id="1136" name="Rectangle: Rounded Corners 1135">
            <a:extLst>
              <a:ext uri="{FF2B5EF4-FFF2-40B4-BE49-F238E27FC236}">
                <a16:creationId xmlns:a16="http://schemas.microsoft.com/office/drawing/2014/main" id="{E0179960-7528-A505-508F-0A091A033996}"/>
              </a:ext>
            </a:extLst>
          </p:cNvPr>
          <p:cNvSpPr/>
          <p:nvPr/>
        </p:nvSpPr>
        <p:spPr>
          <a:xfrm>
            <a:off x="4843719" y="9765079"/>
            <a:ext cx="4838896" cy="628650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9" name="TextBox 1088">
            <a:extLst>
              <a:ext uri="{FF2B5EF4-FFF2-40B4-BE49-F238E27FC236}">
                <a16:creationId xmlns:a16="http://schemas.microsoft.com/office/drawing/2014/main" id="{00FE86F8-C3C7-ABF5-F3AF-90785F97407D}"/>
              </a:ext>
            </a:extLst>
          </p:cNvPr>
          <p:cNvSpPr txBox="1"/>
          <p:nvPr/>
        </p:nvSpPr>
        <p:spPr>
          <a:xfrm>
            <a:off x="5138470" y="10376371"/>
            <a:ext cx="4249394" cy="553998"/>
          </a:xfrm>
          <a:prstGeom prst="rect">
            <a:avLst/>
          </a:prstGeom>
          <a:noFill/>
        </p:spPr>
        <p:txBody>
          <a:bodyPr wrap="square" lIns="0" rIns="0" rtlCol="0" anchor="b">
            <a:spAutoFit/>
          </a:bodyPr>
          <a:lstStyle/>
          <a:p>
            <a:pPr algn="ctr"/>
            <a:r>
              <a:rPr lang="en-US" sz="3000" b="1" noProof="1">
                <a:solidFill>
                  <a:schemeClr val="accent6"/>
                </a:solidFill>
                <a:uFill>
                  <a:noFill/>
                </a:uFill>
                <a:latin typeface="Montserrat"/>
              </a:rPr>
              <a:t>Annual Labour Costs</a:t>
            </a:r>
          </a:p>
        </p:txBody>
      </p:sp>
      <p:grpSp>
        <p:nvGrpSpPr>
          <p:cNvPr id="1105" name="Group 1104">
            <a:extLst>
              <a:ext uri="{FF2B5EF4-FFF2-40B4-BE49-F238E27FC236}">
                <a16:creationId xmlns:a16="http://schemas.microsoft.com/office/drawing/2014/main" id="{4E3F23BC-599D-287F-F84A-E5DE2B870D67}"/>
              </a:ext>
            </a:extLst>
          </p:cNvPr>
          <p:cNvGrpSpPr/>
          <p:nvPr/>
        </p:nvGrpSpPr>
        <p:grpSpPr>
          <a:xfrm>
            <a:off x="5757304" y="11541660"/>
            <a:ext cx="2957667" cy="3588919"/>
            <a:chOff x="1987500" y="9955427"/>
            <a:chExt cx="2957667" cy="3588919"/>
          </a:xfrm>
        </p:grpSpPr>
        <p:grpSp>
          <p:nvGrpSpPr>
            <p:cNvPr id="1083" name="Group 1082">
              <a:extLst>
                <a:ext uri="{FF2B5EF4-FFF2-40B4-BE49-F238E27FC236}">
                  <a16:creationId xmlns:a16="http://schemas.microsoft.com/office/drawing/2014/main" id="{59496AE5-487B-14E2-E519-43A865460D6E}"/>
                </a:ext>
              </a:extLst>
            </p:cNvPr>
            <p:cNvGrpSpPr/>
            <p:nvPr/>
          </p:nvGrpSpPr>
          <p:grpSpPr>
            <a:xfrm>
              <a:off x="1987500" y="9955427"/>
              <a:ext cx="2851058" cy="1420679"/>
              <a:chOff x="3345686" y="3131266"/>
              <a:chExt cx="4042611" cy="2014430"/>
            </a:xfrm>
            <a:scene3d>
              <a:camera prst="isometricTopUp"/>
              <a:lightRig rig="threePt" dir="t"/>
            </a:scene3d>
          </p:grpSpPr>
          <p:sp>
            <p:nvSpPr>
              <p:cNvPr id="1084" name="Rectangle 1083">
                <a:extLst>
                  <a:ext uri="{FF2B5EF4-FFF2-40B4-BE49-F238E27FC236}">
                    <a16:creationId xmlns:a16="http://schemas.microsoft.com/office/drawing/2014/main" id="{4363BD3A-DD2D-49A8-385C-EA41ECDD1AC5}"/>
                  </a:ext>
                </a:extLst>
              </p:cNvPr>
              <p:cNvSpPr/>
              <p:nvPr/>
            </p:nvSpPr>
            <p:spPr>
              <a:xfrm>
                <a:off x="3345686" y="3131266"/>
                <a:ext cx="4042611" cy="2014430"/>
              </a:xfrm>
              <a:prstGeom prst="rect">
                <a:avLst/>
              </a:prstGeom>
              <a:solidFill>
                <a:srgbClr val="284463"/>
              </a:solidFill>
              <a:ln>
                <a:solidFill>
                  <a:srgbClr val="284463"/>
                </a:solidFill>
              </a:ln>
              <a:sp3d extrusionH="292100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085" name="Freeform: Shape 1084">
                <a:extLst>
                  <a:ext uri="{FF2B5EF4-FFF2-40B4-BE49-F238E27FC236}">
                    <a16:creationId xmlns:a16="http://schemas.microsoft.com/office/drawing/2014/main" id="{C99BD79A-3F0C-0E84-5EF8-BBF10D4F2AC9}"/>
                  </a:ext>
                </a:extLst>
              </p:cNvPr>
              <p:cNvSpPr/>
              <p:nvPr/>
            </p:nvSpPr>
            <p:spPr>
              <a:xfrm>
                <a:off x="3460748" y="3244404"/>
                <a:ext cx="3812486" cy="1788155"/>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2">
                  <a:alpha val="70000"/>
                </a:schemeClr>
              </a:solidFill>
              <a:ln>
                <a:solidFill>
                  <a:srgbClr val="284463"/>
                </a:solidFill>
              </a:ln>
              <a:sp3d extrusionH="2921000" prstMaterial="dk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92" name="TextBox 1091">
              <a:extLst>
                <a:ext uri="{FF2B5EF4-FFF2-40B4-BE49-F238E27FC236}">
                  <a16:creationId xmlns:a16="http://schemas.microsoft.com/office/drawing/2014/main" id="{ADBD5142-B0B8-51C1-5B38-73A8383CAF5A}"/>
                </a:ext>
              </a:extLst>
            </p:cNvPr>
            <p:cNvSpPr txBox="1"/>
            <p:nvPr/>
          </p:nvSpPr>
          <p:spPr>
            <a:xfrm>
              <a:off x="2513805" y="12528683"/>
              <a:ext cx="2431362" cy="1015663"/>
            </a:xfrm>
            <a:prstGeom prst="rect">
              <a:avLst/>
            </a:prstGeom>
            <a:noFill/>
            <a:ln>
              <a:noFill/>
            </a:ln>
            <a:scene3d>
              <a:camera prst="perspectiveContrastingRightFacing">
                <a:rot lat="2120417" lon="19074071" rev="257154"/>
              </a:camera>
              <a:lightRig rig="threePt" dir="t"/>
            </a:scene3d>
            <a:sp3d prstMaterial="matte"/>
          </p:spPr>
          <p:txBody>
            <a:bodyPr wrap="square" rtlCol="0" anchor="ctr">
              <a:spAutoFit/>
            </a:bodyPr>
            <a:lstStyle/>
            <a:p>
              <a:pPr algn="ctr"/>
              <a:r>
                <a:rPr lang="en-US" sz="6000" b="1" dirty="0">
                  <a:solidFill>
                    <a:schemeClr val="bg1"/>
                  </a:solidFill>
                  <a:effectLst>
                    <a:outerShdw blurRad="38100" dist="38100" dir="2700000" algn="tl">
                      <a:srgbClr val="000000">
                        <a:alpha val="43137"/>
                      </a:srgbClr>
                    </a:outerShdw>
                  </a:effectLst>
                  <a:latin typeface="Montserrat" panose="00000500000000000000" pitchFamily="2" charset="0"/>
                </a:rPr>
                <a:t>252M</a:t>
              </a:r>
              <a:endParaRPr lang="en-US" sz="6600" b="1"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grpSp>
      <p:cxnSp>
        <p:nvCxnSpPr>
          <p:cNvPr id="29" name="Straight Connector 28">
            <a:extLst>
              <a:ext uri="{FF2B5EF4-FFF2-40B4-BE49-F238E27FC236}">
                <a16:creationId xmlns:a16="http://schemas.microsoft.com/office/drawing/2014/main" id="{111939B1-8F7B-225E-F857-8F23E7559E4A}"/>
              </a:ext>
            </a:extLst>
          </p:cNvPr>
          <p:cNvCxnSpPr>
            <a:cxnSpLocks/>
          </p:cNvCxnSpPr>
          <p:nvPr/>
        </p:nvCxnSpPr>
        <p:spPr>
          <a:xfrm flipV="1">
            <a:off x="9634577" y="10376371"/>
            <a:ext cx="3628686" cy="1606346"/>
          </a:xfrm>
          <a:prstGeom prst="line">
            <a:avLst/>
          </a:prstGeom>
          <a:ln w="25400">
            <a:solidFill>
              <a:srgbClr val="BCBCB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6CCE0B-5C61-FF2C-FCF0-7A44DBB95AEC}"/>
              </a:ext>
            </a:extLst>
          </p:cNvPr>
          <p:cNvCxnSpPr>
            <a:cxnSpLocks/>
          </p:cNvCxnSpPr>
          <p:nvPr/>
        </p:nvCxnSpPr>
        <p:spPr>
          <a:xfrm>
            <a:off x="9634577" y="13267149"/>
            <a:ext cx="3684877" cy="2402770"/>
          </a:xfrm>
          <a:prstGeom prst="line">
            <a:avLst/>
          </a:prstGeom>
          <a:ln w="25400">
            <a:solidFill>
              <a:srgbClr val="BCBCBC"/>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3AB27E7-E1D8-4E23-DBB9-786AC9A7ECEA}"/>
              </a:ext>
            </a:extLst>
          </p:cNvPr>
          <p:cNvGrpSpPr/>
          <p:nvPr/>
        </p:nvGrpSpPr>
        <p:grpSpPr>
          <a:xfrm>
            <a:off x="13201504" y="9219732"/>
            <a:ext cx="13087758" cy="9272555"/>
            <a:chOff x="7957424" y="9209406"/>
            <a:chExt cx="13087758" cy="9272555"/>
          </a:xfrm>
        </p:grpSpPr>
        <p:sp>
          <p:nvSpPr>
            <p:cNvPr id="1137" name="Rectangle: Rounded Corners 1136">
              <a:extLst>
                <a:ext uri="{FF2B5EF4-FFF2-40B4-BE49-F238E27FC236}">
                  <a16:creationId xmlns:a16="http://schemas.microsoft.com/office/drawing/2014/main" id="{99E75A8B-077E-C770-1D92-85C6C85D3249}"/>
                </a:ext>
              </a:extLst>
            </p:cNvPr>
            <p:cNvSpPr/>
            <p:nvPr/>
          </p:nvSpPr>
          <p:spPr>
            <a:xfrm>
              <a:off x="7957424" y="9209406"/>
              <a:ext cx="13087758" cy="71812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Top Corners One Rounded and One Snipped 14">
              <a:extLst>
                <a:ext uri="{FF2B5EF4-FFF2-40B4-BE49-F238E27FC236}">
                  <a16:creationId xmlns:a16="http://schemas.microsoft.com/office/drawing/2014/main" id="{47912BE5-927A-D5EF-890D-3AABD07121CF}"/>
                </a:ext>
              </a:extLst>
            </p:cNvPr>
            <p:cNvSpPr/>
            <p:nvPr/>
          </p:nvSpPr>
          <p:spPr>
            <a:xfrm flipH="1" flipV="1">
              <a:off x="14467159" y="10379229"/>
              <a:ext cx="6578022" cy="6011389"/>
            </a:xfrm>
            <a:prstGeom prst="snipRoundRect">
              <a:avLst>
                <a:gd name="adj1" fmla="val 18901"/>
                <a:gd name="adj2" fmla="val 0"/>
              </a:avLst>
            </a:prstGeom>
            <a:solidFill>
              <a:schemeClr val="tx1">
                <a:lumMod val="75000"/>
                <a:alpha val="38000"/>
              </a:schemeClr>
            </a:solidFill>
            <a:ln>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Top Corners One Rounded and One Snipped 15">
              <a:extLst>
                <a:ext uri="{FF2B5EF4-FFF2-40B4-BE49-F238E27FC236}">
                  <a16:creationId xmlns:a16="http://schemas.microsoft.com/office/drawing/2014/main" id="{159A453A-9171-ECAA-B3C4-6068F9EFF476}"/>
                </a:ext>
              </a:extLst>
            </p:cNvPr>
            <p:cNvSpPr/>
            <p:nvPr/>
          </p:nvSpPr>
          <p:spPr>
            <a:xfrm flipV="1">
              <a:off x="7966669" y="10379228"/>
              <a:ext cx="6534634" cy="6011391"/>
            </a:xfrm>
            <a:prstGeom prst="snipRoundRect">
              <a:avLst>
                <a:gd name="adj1" fmla="val 18901"/>
                <a:gd name="adj2" fmla="val 0"/>
              </a:avLst>
            </a:prstGeom>
            <a:solidFill>
              <a:schemeClr val="tx1">
                <a:lumMod val="75000"/>
                <a:alpha val="38000"/>
              </a:schemeClr>
            </a:solidFill>
            <a:ln>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8" name="TextBox 1137">
              <a:extLst>
                <a:ext uri="{FF2B5EF4-FFF2-40B4-BE49-F238E27FC236}">
                  <a16:creationId xmlns:a16="http://schemas.microsoft.com/office/drawing/2014/main" id="{FCB65367-BCBE-1892-330E-C403574D1C25}"/>
                </a:ext>
              </a:extLst>
            </p:cNvPr>
            <p:cNvSpPr txBox="1"/>
            <p:nvPr/>
          </p:nvSpPr>
          <p:spPr>
            <a:xfrm>
              <a:off x="12520572" y="9559323"/>
              <a:ext cx="3961461" cy="553998"/>
            </a:xfrm>
            <a:prstGeom prst="rect">
              <a:avLst/>
            </a:prstGeom>
            <a:noFill/>
          </p:spPr>
          <p:txBody>
            <a:bodyPr wrap="square" lIns="0" rIns="0" rtlCol="0" anchor="b">
              <a:spAutoFit/>
            </a:bodyPr>
            <a:lstStyle/>
            <a:p>
              <a:pPr algn="ctr"/>
              <a:r>
                <a:rPr lang="en-US" sz="3000" b="1" noProof="1">
                  <a:solidFill>
                    <a:schemeClr val="accent6"/>
                  </a:solidFill>
                  <a:uFill>
                    <a:noFill/>
                  </a:uFill>
                  <a:latin typeface="Montserrat"/>
                </a:rPr>
                <a:t>Attrition Costs</a:t>
              </a:r>
            </a:p>
          </p:txBody>
        </p:sp>
        <p:grpSp>
          <p:nvGrpSpPr>
            <p:cNvPr id="7" name="Group 6">
              <a:extLst>
                <a:ext uri="{FF2B5EF4-FFF2-40B4-BE49-F238E27FC236}">
                  <a16:creationId xmlns:a16="http://schemas.microsoft.com/office/drawing/2014/main" id="{0982805C-776B-4BFB-74D5-B69E8D8BB08F}"/>
                </a:ext>
              </a:extLst>
            </p:cNvPr>
            <p:cNvGrpSpPr/>
            <p:nvPr/>
          </p:nvGrpSpPr>
          <p:grpSpPr>
            <a:xfrm>
              <a:off x="8585437" y="11931918"/>
              <a:ext cx="3147644" cy="2198771"/>
              <a:chOff x="1987500" y="9955427"/>
              <a:chExt cx="3315297" cy="2152410"/>
            </a:xfrm>
          </p:grpSpPr>
          <p:grpSp>
            <p:nvGrpSpPr>
              <p:cNvPr id="8" name="Group 7">
                <a:extLst>
                  <a:ext uri="{FF2B5EF4-FFF2-40B4-BE49-F238E27FC236}">
                    <a16:creationId xmlns:a16="http://schemas.microsoft.com/office/drawing/2014/main" id="{6F8C6C3A-4D18-6533-493A-020539292D69}"/>
                  </a:ext>
                </a:extLst>
              </p:cNvPr>
              <p:cNvGrpSpPr/>
              <p:nvPr/>
            </p:nvGrpSpPr>
            <p:grpSpPr>
              <a:xfrm>
                <a:off x="1987500" y="9955427"/>
                <a:ext cx="2851058" cy="1420679"/>
                <a:chOff x="3345686" y="3131266"/>
                <a:chExt cx="4042611" cy="2014430"/>
              </a:xfrm>
              <a:scene3d>
                <a:camera prst="isometricTopUp"/>
                <a:lightRig rig="threePt" dir="t"/>
              </a:scene3d>
            </p:grpSpPr>
            <p:sp>
              <p:nvSpPr>
                <p:cNvPr id="10" name="Rectangle 9">
                  <a:extLst>
                    <a:ext uri="{FF2B5EF4-FFF2-40B4-BE49-F238E27FC236}">
                      <a16:creationId xmlns:a16="http://schemas.microsoft.com/office/drawing/2014/main" id="{1405F4ED-E4C2-40DF-BF73-2291C6888116}"/>
                    </a:ext>
                  </a:extLst>
                </p:cNvPr>
                <p:cNvSpPr/>
                <p:nvPr/>
              </p:nvSpPr>
              <p:spPr>
                <a:xfrm>
                  <a:off x="3345686" y="3131266"/>
                  <a:ext cx="4042611" cy="2014430"/>
                </a:xfrm>
                <a:prstGeom prst="rect">
                  <a:avLst/>
                </a:prstGeom>
                <a:solidFill>
                  <a:srgbClr val="284463"/>
                </a:solidFill>
                <a:ln>
                  <a:solidFill>
                    <a:srgbClr val="284463"/>
                  </a:solidFill>
                </a:ln>
                <a:sp3d extrusionH="127000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BAEF360-4672-F3B8-C976-3554DB03A24E}"/>
                    </a:ext>
                  </a:extLst>
                </p:cNvPr>
                <p:cNvSpPr/>
                <p:nvPr/>
              </p:nvSpPr>
              <p:spPr>
                <a:xfrm>
                  <a:off x="3460748" y="3244404"/>
                  <a:ext cx="3812486" cy="1788154"/>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2">
                    <a:alpha val="70000"/>
                  </a:schemeClr>
                </a:solidFill>
                <a:ln>
                  <a:solidFill>
                    <a:srgbClr val="284463"/>
                  </a:solidFill>
                </a:ln>
                <a:sp3d extrusionH="1270000" prstMaterial="dk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 name="TextBox 8">
                <a:extLst>
                  <a:ext uri="{FF2B5EF4-FFF2-40B4-BE49-F238E27FC236}">
                    <a16:creationId xmlns:a16="http://schemas.microsoft.com/office/drawing/2014/main" id="{D7E5226A-6183-F246-5793-0005472D9CFA}"/>
                  </a:ext>
                </a:extLst>
              </p:cNvPr>
              <p:cNvSpPr txBox="1"/>
              <p:nvPr/>
            </p:nvSpPr>
            <p:spPr>
              <a:xfrm>
                <a:off x="2451740" y="11203975"/>
                <a:ext cx="2851057" cy="903862"/>
              </a:xfrm>
              <a:prstGeom prst="rect">
                <a:avLst/>
              </a:prstGeom>
              <a:noFill/>
              <a:ln>
                <a:noFill/>
              </a:ln>
              <a:scene3d>
                <a:camera prst="perspectiveContrastingRightFacing">
                  <a:rot lat="2120417" lon="19074071" rev="257154"/>
                </a:camera>
                <a:lightRig rig="threePt" dir="t"/>
              </a:scene3d>
              <a:sp3d extrusionH="1270000" prstMaterial="matte"/>
            </p:spPr>
            <p:txBody>
              <a:bodyPr wrap="square" rtlCol="0" anchor="ctr">
                <a:spAutoFit/>
              </a:bodyPr>
              <a:lstStyle/>
              <a:p>
                <a:pPr algn="ctr"/>
                <a:r>
                  <a:rPr lang="en-US" sz="5400" b="1" dirty="0">
                    <a:solidFill>
                      <a:schemeClr val="bg1"/>
                    </a:solidFill>
                    <a:effectLst>
                      <a:outerShdw blurRad="38100" dist="38100" dir="2700000" algn="tl">
                        <a:srgbClr val="000000">
                          <a:alpha val="43137"/>
                        </a:srgbClr>
                      </a:outerShdw>
                    </a:effectLst>
                    <a:latin typeface="Montserrat" panose="00000500000000000000" pitchFamily="2" charset="0"/>
                  </a:rPr>
                  <a:t>20.7M</a:t>
                </a:r>
                <a:endParaRPr lang="en-US" sz="7200" b="1"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grpSp>
        <p:sp>
          <p:nvSpPr>
            <p:cNvPr id="20" name="TextBox 19">
              <a:extLst>
                <a:ext uri="{FF2B5EF4-FFF2-40B4-BE49-F238E27FC236}">
                  <a16:creationId xmlns:a16="http://schemas.microsoft.com/office/drawing/2014/main" id="{A58E11A3-800E-4156-D830-32671EE660FE}"/>
                </a:ext>
              </a:extLst>
            </p:cNvPr>
            <p:cNvSpPr txBox="1"/>
            <p:nvPr/>
          </p:nvSpPr>
          <p:spPr>
            <a:xfrm>
              <a:off x="8156158" y="10625284"/>
              <a:ext cx="6127920" cy="523348"/>
            </a:xfrm>
            <a:prstGeom prst="rect">
              <a:avLst/>
            </a:prstGeom>
            <a:noFill/>
          </p:spPr>
          <p:txBody>
            <a:bodyPr wrap="square">
              <a:spAutoFit/>
            </a:bodyPr>
            <a:lstStyle/>
            <a:p>
              <a:pPr algn="ctr">
                <a:spcBef>
                  <a:spcPts val="1000"/>
                </a:spcBef>
                <a:buClr>
                  <a:schemeClr val="dk1"/>
                </a:buClr>
                <a:buSzPts val="1100"/>
              </a:pPr>
              <a:r>
                <a:rPr lang="en-US" sz="2801" b="1" dirty="0">
                  <a:solidFill>
                    <a:schemeClr val="accent6"/>
                  </a:solidFill>
                  <a:latin typeface="Montserrat"/>
                  <a:sym typeface="Montserrat"/>
                </a:rPr>
                <a:t>Hiring</a:t>
              </a:r>
              <a:r>
                <a:rPr lang="pt-PT" sz="2801" b="1" dirty="0">
                  <a:solidFill>
                    <a:schemeClr val="accent6"/>
                  </a:solidFill>
                  <a:latin typeface="Montserrat"/>
                  <a:sym typeface="Montserrat"/>
                </a:rPr>
                <a:t> </a:t>
              </a:r>
              <a:r>
                <a:rPr lang="en-US" sz="2801" b="1" dirty="0">
                  <a:solidFill>
                    <a:schemeClr val="accent6"/>
                  </a:solidFill>
                  <a:latin typeface="Montserrat"/>
                  <a:sym typeface="Montserrat"/>
                </a:rPr>
                <a:t>and</a:t>
              </a:r>
              <a:r>
                <a:rPr lang="pt-PT" sz="2801" b="1" dirty="0">
                  <a:solidFill>
                    <a:schemeClr val="accent6"/>
                  </a:solidFill>
                  <a:latin typeface="Montserrat"/>
                  <a:sym typeface="Montserrat"/>
                </a:rPr>
                <a:t> Training </a:t>
              </a:r>
            </a:p>
          </p:txBody>
        </p:sp>
        <p:sp>
          <p:nvSpPr>
            <p:cNvPr id="22" name="TextBox 21">
              <a:extLst>
                <a:ext uri="{FF2B5EF4-FFF2-40B4-BE49-F238E27FC236}">
                  <a16:creationId xmlns:a16="http://schemas.microsoft.com/office/drawing/2014/main" id="{578F22E3-86DC-6345-BC25-6179FB5F32C6}"/>
                </a:ext>
              </a:extLst>
            </p:cNvPr>
            <p:cNvSpPr txBox="1"/>
            <p:nvPr/>
          </p:nvSpPr>
          <p:spPr>
            <a:xfrm>
              <a:off x="11442913" y="11745694"/>
              <a:ext cx="2648914" cy="2805896"/>
            </a:xfrm>
            <a:prstGeom prst="rect">
              <a:avLst/>
            </a:prstGeom>
            <a:noFill/>
          </p:spPr>
          <p:txBody>
            <a:bodyPr wrap="square">
              <a:spAutoFit/>
            </a:bodyPr>
            <a:lstStyle/>
            <a:p>
              <a:pPr algn="ctr">
                <a:spcBef>
                  <a:spcPts val="1000"/>
                </a:spcBef>
                <a:buClr>
                  <a:schemeClr val="dk1"/>
                </a:buClr>
                <a:buSzPts val="1100"/>
              </a:pPr>
              <a:r>
                <a:rPr lang="en-GB" sz="6000" b="1" dirty="0">
                  <a:solidFill>
                    <a:schemeClr val="accent6"/>
                  </a:solidFill>
                  <a:effectLst>
                    <a:outerShdw blurRad="38100" dist="38100" dir="2700000" algn="tl">
                      <a:srgbClr val="000000">
                        <a:alpha val="43137"/>
                      </a:srgbClr>
                    </a:outerShdw>
                  </a:effectLst>
                  <a:latin typeface="Montserrat"/>
                  <a:sym typeface="Montserrat"/>
                </a:rPr>
                <a:t>8%</a:t>
              </a:r>
            </a:p>
            <a:p>
              <a:pPr algn="ctr">
                <a:spcBef>
                  <a:spcPts val="1000"/>
                </a:spcBef>
                <a:buClr>
                  <a:schemeClr val="dk1"/>
                </a:buClr>
                <a:buSzPts val="1100"/>
              </a:pPr>
              <a:r>
                <a:rPr lang="pt-PT" sz="3600" dirty="0">
                  <a:solidFill>
                    <a:schemeClr val="accent6"/>
                  </a:solidFill>
                  <a:latin typeface="Montserrat"/>
                  <a:sym typeface="Montserrat"/>
                </a:rPr>
                <a:t>A</a:t>
              </a:r>
              <a:r>
                <a:rPr lang="en-GB" sz="3600" dirty="0">
                  <a:solidFill>
                    <a:schemeClr val="accent6"/>
                  </a:solidFill>
                  <a:latin typeface="Montserrat"/>
                  <a:sym typeface="Montserrat"/>
                </a:rPr>
                <a:t>nnual Labour Costs</a:t>
              </a:r>
              <a:r>
                <a:rPr lang="en-GB" sz="3600" baseline="30000" dirty="0">
                  <a:solidFill>
                    <a:schemeClr val="accent6"/>
                  </a:solidFill>
                  <a:latin typeface="Montserrat"/>
                  <a:sym typeface="Montserrat"/>
                </a:rPr>
                <a:t>2</a:t>
              </a:r>
            </a:p>
          </p:txBody>
        </p:sp>
        <p:sp>
          <p:nvSpPr>
            <p:cNvPr id="23" name="TextBox 22">
              <a:extLst>
                <a:ext uri="{FF2B5EF4-FFF2-40B4-BE49-F238E27FC236}">
                  <a16:creationId xmlns:a16="http://schemas.microsoft.com/office/drawing/2014/main" id="{2B115172-E6E8-7CF4-0DAD-A82A65E954BD}"/>
                </a:ext>
              </a:extLst>
            </p:cNvPr>
            <p:cNvSpPr txBox="1"/>
            <p:nvPr/>
          </p:nvSpPr>
          <p:spPr>
            <a:xfrm>
              <a:off x="14638278" y="10623078"/>
              <a:ext cx="6298816" cy="7858883"/>
            </a:xfrm>
            <a:prstGeom prst="rect">
              <a:avLst/>
            </a:prstGeom>
            <a:noFill/>
          </p:spPr>
          <p:txBody>
            <a:bodyPr wrap="square">
              <a:spAutoFit/>
            </a:bodyPr>
            <a:lstStyle/>
            <a:p>
              <a:pPr algn="ctr">
                <a:spcBef>
                  <a:spcPts val="1000"/>
                </a:spcBef>
                <a:buClr>
                  <a:schemeClr val="dk1"/>
                </a:buClr>
                <a:buSzPts val="1100"/>
              </a:pPr>
              <a:r>
                <a:rPr lang="en-US" sz="2801" b="1" dirty="0">
                  <a:solidFill>
                    <a:schemeClr val="accent6"/>
                  </a:solidFill>
                  <a:latin typeface="Montserrat"/>
                  <a:sym typeface="Montserrat"/>
                </a:rPr>
                <a:t>Indirect Costs</a:t>
              </a:r>
            </a:p>
            <a:p>
              <a:pPr algn="ctr">
                <a:spcBef>
                  <a:spcPts val="1000"/>
                </a:spcBef>
                <a:buClr>
                  <a:schemeClr val="dk1"/>
                </a:buClr>
                <a:buSzPts val="1100"/>
              </a:pPr>
              <a:endParaRPr lang="en-US" sz="2801" dirty="0">
                <a:solidFill>
                  <a:schemeClr val="accent6"/>
                </a:solidFill>
                <a:latin typeface="Montserrat"/>
                <a:sym typeface="Montserrat"/>
              </a:endParaRPr>
            </a:p>
            <a:p>
              <a:pPr marL="571529" indent="-571529">
                <a:spcBef>
                  <a:spcPts val="1000"/>
                </a:spcBef>
                <a:buClr>
                  <a:schemeClr val="dk1"/>
                </a:buClr>
                <a:buSzPts val="1100"/>
                <a:buFontTx/>
                <a:buChar char="-"/>
              </a:pPr>
              <a:r>
                <a:rPr lang="en-GB" sz="2801" dirty="0">
                  <a:solidFill>
                    <a:schemeClr val="accent6"/>
                  </a:solidFill>
                  <a:latin typeface="Montserrat"/>
                </a:rPr>
                <a:t>- Time to full productivity</a:t>
              </a:r>
            </a:p>
            <a:p>
              <a:pPr marL="489536">
                <a:lnSpc>
                  <a:spcPct val="130000"/>
                </a:lnSpc>
                <a:spcBef>
                  <a:spcPts val="500"/>
                </a:spcBef>
                <a:buSzPts val="1891"/>
              </a:pPr>
              <a:r>
                <a:rPr lang="en-GB" sz="2801" dirty="0">
                  <a:solidFill>
                    <a:schemeClr val="accent6"/>
                  </a:solidFill>
                  <a:latin typeface="Montserrat"/>
                  <a:sym typeface="Montserrat"/>
                </a:rPr>
                <a:t>- </a:t>
              </a:r>
              <a:r>
                <a:rPr lang="en-GB" sz="2801" dirty="0">
                  <a:solidFill>
                    <a:schemeClr val="accent6"/>
                  </a:solidFill>
                  <a:latin typeface="Montserrat"/>
                </a:rPr>
                <a:t>Demoralization of employees</a:t>
              </a:r>
            </a:p>
            <a:p>
              <a:pPr marL="571529" indent="-571529">
                <a:spcBef>
                  <a:spcPts val="1000"/>
                </a:spcBef>
                <a:buClr>
                  <a:schemeClr val="dk1"/>
                </a:buClr>
                <a:buSzPts val="1100"/>
                <a:buFontTx/>
                <a:buChar char="-"/>
              </a:pPr>
              <a:r>
                <a:rPr lang="en-US" sz="2801" dirty="0">
                  <a:solidFill>
                    <a:schemeClr val="accent6"/>
                  </a:solidFill>
                  <a:latin typeface="Montserrat"/>
                  <a:sym typeface="Montserrat"/>
                </a:rPr>
                <a:t>- Loss of Knowledge</a:t>
              </a:r>
            </a:p>
            <a:p>
              <a:pPr marL="571529" indent="-571529" algn="ctr">
                <a:spcBef>
                  <a:spcPts val="1000"/>
                </a:spcBef>
                <a:buClr>
                  <a:schemeClr val="dk1"/>
                </a:buClr>
                <a:buSzPts val="1100"/>
                <a:buFontTx/>
                <a:buChar char="-"/>
              </a:pPr>
              <a:endParaRPr lang="en-US" sz="2801" b="1" dirty="0">
                <a:solidFill>
                  <a:schemeClr val="accent6"/>
                </a:solidFill>
                <a:latin typeface="Montserrat"/>
                <a:sym typeface="Montserrat"/>
              </a:endParaRPr>
            </a:p>
            <a:p>
              <a:pPr marL="457223" indent="-457223" algn="ctr">
                <a:spcBef>
                  <a:spcPts val="1000"/>
                </a:spcBef>
                <a:buClr>
                  <a:schemeClr val="dk1"/>
                </a:buClr>
                <a:buSzPts val="1100"/>
                <a:buFontTx/>
                <a:buChar char="-"/>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endParaRPr lang="en-US" sz="2801" dirty="0">
                <a:solidFill>
                  <a:schemeClr val="accent6"/>
                </a:solidFill>
                <a:latin typeface="Montserrat"/>
                <a:sym typeface="Montserrat"/>
              </a:endParaRPr>
            </a:p>
            <a:p>
              <a:pPr algn="ctr">
                <a:spcBef>
                  <a:spcPts val="1000"/>
                </a:spcBef>
                <a:buClr>
                  <a:schemeClr val="dk1"/>
                </a:buClr>
                <a:buSzPts val="1100"/>
              </a:pPr>
              <a:r>
                <a:rPr lang="pt-PT" sz="2801" dirty="0">
                  <a:solidFill>
                    <a:schemeClr val="accent6"/>
                  </a:solidFill>
                  <a:latin typeface="Montserrat"/>
                  <a:sym typeface="Montserrat"/>
                </a:rPr>
                <a:t> </a:t>
              </a:r>
            </a:p>
          </p:txBody>
        </p:sp>
        <p:sp>
          <p:nvSpPr>
            <p:cNvPr id="61" name="Plus Sign 60">
              <a:extLst>
                <a:ext uri="{FF2B5EF4-FFF2-40B4-BE49-F238E27FC236}">
                  <a16:creationId xmlns:a16="http://schemas.microsoft.com/office/drawing/2014/main" id="{94D4CACB-E8EC-B052-50F5-541471BC9B34}"/>
                </a:ext>
              </a:extLst>
            </p:cNvPr>
            <p:cNvSpPr/>
            <p:nvPr/>
          </p:nvSpPr>
          <p:spPr>
            <a:xfrm>
              <a:off x="13672701" y="12418390"/>
              <a:ext cx="1650406" cy="1607558"/>
            </a:xfrm>
            <a:prstGeom prst="mathPlus">
              <a:avLst/>
            </a:prstGeom>
            <a:solidFill>
              <a:srgbClr val="284463"/>
            </a:solidFill>
            <a:ln w="25400">
              <a:solidFill>
                <a:srgbClr val="C8C9C9"/>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0"/>
                </a:spcBef>
                <a:buClr>
                  <a:schemeClr val="dk1"/>
                </a:buClr>
                <a:buSzPts val="1100"/>
              </a:pPr>
              <a:endParaRPr lang="en-GB" sz="2801" dirty="0">
                <a:solidFill>
                  <a:schemeClr val="accent6"/>
                </a:solidFill>
                <a:latin typeface="Montserrat"/>
              </a:endParaRPr>
            </a:p>
          </p:txBody>
        </p:sp>
        <p:cxnSp>
          <p:nvCxnSpPr>
            <p:cNvPr id="5" name="Google Shape;254;p20">
              <a:extLst>
                <a:ext uri="{FF2B5EF4-FFF2-40B4-BE49-F238E27FC236}">
                  <a16:creationId xmlns:a16="http://schemas.microsoft.com/office/drawing/2014/main" id="{8CA1EB7D-FDBE-F20A-A61C-77FDF274762C}"/>
                </a:ext>
              </a:extLst>
            </p:cNvPr>
            <p:cNvCxnSpPr>
              <a:cxnSpLocks/>
            </p:cNvCxnSpPr>
            <p:nvPr/>
          </p:nvCxnSpPr>
          <p:spPr>
            <a:xfrm>
              <a:off x="13089360" y="14912269"/>
              <a:ext cx="0" cy="700542"/>
            </a:xfrm>
            <a:prstGeom prst="straightConnector1">
              <a:avLst/>
            </a:prstGeom>
            <a:noFill/>
            <a:ln w="9525" cap="flat" cmpd="sng">
              <a:solidFill>
                <a:schemeClr val="dk1"/>
              </a:solidFill>
              <a:prstDash val="solid"/>
              <a:round/>
              <a:headEnd type="none" w="med" len="med"/>
              <a:tailEnd type="none" w="med" len="med"/>
            </a:ln>
          </p:spPr>
        </p:cxnSp>
        <p:grpSp>
          <p:nvGrpSpPr>
            <p:cNvPr id="36" name="Group 35">
              <a:extLst>
                <a:ext uri="{FF2B5EF4-FFF2-40B4-BE49-F238E27FC236}">
                  <a16:creationId xmlns:a16="http://schemas.microsoft.com/office/drawing/2014/main" id="{F5918C3C-C246-844A-80AF-A6FF07E481D1}"/>
                </a:ext>
              </a:extLst>
            </p:cNvPr>
            <p:cNvGrpSpPr/>
            <p:nvPr/>
          </p:nvGrpSpPr>
          <p:grpSpPr>
            <a:xfrm>
              <a:off x="8981751" y="14710318"/>
              <a:ext cx="5194277" cy="896906"/>
              <a:chOff x="8981751" y="14893198"/>
              <a:chExt cx="5194277" cy="896906"/>
            </a:xfrm>
          </p:grpSpPr>
          <p:cxnSp>
            <p:nvCxnSpPr>
              <p:cNvPr id="2" name="Google Shape;254;p20">
                <a:extLst>
                  <a:ext uri="{FF2B5EF4-FFF2-40B4-BE49-F238E27FC236}">
                    <a16:creationId xmlns:a16="http://schemas.microsoft.com/office/drawing/2014/main" id="{D19A4EA8-DB80-A968-D696-F210FBCF8870}"/>
                  </a:ext>
                </a:extLst>
              </p:cNvPr>
              <p:cNvCxnSpPr/>
              <p:nvPr/>
            </p:nvCxnSpPr>
            <p:spPr>
              <a:xfrm rot="10800000">
                <a:off x="9899075" y="15439833"/>
                <a:ext cx="3193200" cy="0"/>
              </a:xfrm>
              <a:prstGeom prst="straightConnector1">
                <a:avLst/>
              </a:prstGeom>
              <a:noFill/>
              <a:ln w="9525" cap="flat" cmpd="sng">
                <a:solidFill>
                  <a:schemeClr val="dk1"/>
                </a:solidFill>
                <a:prstDash val="solid"/>
                <a:round/>
                <a:headEnd type="none" w="med" len="med"/>
                <a:tailEnd type="none" w="med" len="med"/>
              </a:ln>
            </p:spPr>
          </p:cxnSp>
          <p:cxnSp>
            <p:nvCxnSpPr>
              <p:cNvPr id="3" name="Google Shape;254;p20">
                <a:extLst>
                  <a:ext uri="{FF2B5EF4-FFF2-40B4-BE49-F238E27FC236}">
                    <a16:creationId xmlns:a16="http://schemas.microsoft.com/office/drawing/2014/main" id="{56406439-CC8F-15A8-54EC-9949C34254FA}"/>
                  </a:ext>
                </a:extLst>
              </p:cNvPr>
              <p:cNvCxnSpPr>
                <a:cxnSpLocks/>
              </p:cNvCxnSpPr>
              <p:nvPr/>
            </p:nvCxnSpPr>
            <p:spPr>
              <a:xfrm>
                <a:off x="9900928" y="15089562"/>
                <a:ext cx="0" cy="700542"/>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B3C522C7-B40C-3FCB-3179-1B28B5A1F9A5}"/>
                  </a:ext>
                </a:extLst>
              </p:cNvPr>
              <p:cNvSpPr txBox="1"/>
              <p:nvPr/>
            </p:nvSpPr>
            <p:spPr>
              <a:xfrm>
                <a:off x="8981751" y="15177460"/>
                <a:ext cx="897420" cy="523348"/>
              </a:xfrm>
              <a:prstGeom prst="rect">
                <a:avLst/>
              </a:prstGeom>
              <a:noFill/>
            </p:spPr>
            <p:txBody>
              <a:bodyPr wrap="square">
                <a:spAutoFit/>
              </a:bodyPr>
              <a:lstStyle/>
              <a:p>
                <a:pPr algn="ctr">
                  <a:spcBef>
                    <a:spcPts val="1000"/>
                  </a:spcBef>
                  <a:buClr>
                    <a:schemeClr val="dk1"/>
                  </a:buClr>
                  <a:buSzPts val="1100"/>
                </a:pPr>
                <a:r>
                  <a:rPr lang="pt-PT" sz="2801" b="1" dirty="0">
                    <a:solidFill>
                      <a:schemeClr val="accent6"/>
                    </a:solidFill>
                    <a:latin typeface="Montserrat"/>
                    <a:sym typeface="Montserrat"/>
                  </a:rPr>
                  <a:t>14K</a:t>
                </a:r>
                <a:endParaRPr lang="pt-PT" sz="2801" dirty="0">
                  <a:solidFill>
                    <a:schemeClr val="accent6"/>
                  </a:solidFill>
                  <a:latin typeface="Montserrat"/>
                  <a:sym typeface="Montserrat"/>
                </a:endParaRPr>
              </a:p>
            </p:txBody>
          </p:sp>
          <p:sp>
            <p:nvSpPr>
              <p:cNvPr id="12" name="TextBox 11">
                <a:extLst>
                  <a:ext uri="{FF2B5EF4-FFF2-40B4-BE49-F238E27FC236}">
                    <a16:creationId xmlns:a16="http://schemas.microsoft.com/office/drawing/2014/main" id="{9C7C1D73-2C82-D163-E980-E355F1680303}"/>
                  </a:ext>
                </a:extLst>
              </p:cNvPr>
              <p:cNvSpPr txBox="1"/>
              <p:nvPr/>
            </p:nvSpPr>
            <p:spPr>
              <a:xfrm>
                <a:off x="13150907" y="15177460"/>
                <a:ext cx="1025121" cy="523348"/>
              </a:xfrm>
              <a:prstGeom prst="rect">
                <a:avLst/>
              </a:prstGeom>
              <a:noFill/>
            </p:spPr>
            <p:txBody>
              <a:bodyPr wrap="square">
                <a:spAutoFit/>
              </a:bodyPr>
              <a:lstStyle/>
              <a:p>
                <a:pPr algn="ctr">
                  <a:spcBef>
                    <a:spcPts val="1000"/>
                  </a:spcBef>
                  <a:buClr>
                    <a:schemeClr val="dk1"/>
                  </a:buClr>
                  <a:buSzPts val="1100"/>
                </a:pPr>
                <a:r>
                  <a:rPr lang="pt-PT" sz="2801" b="1" dirty="0">
                    <a:solidFill>
                      <a:schemeClr val="accent6"/>
                    </a:solidFill>
                    <a:latin typeface="Montserrat"/>
                    <a:sym typeface="Montserrat"/>
                  </a:rPr>
                  <a:t>162K</a:t>
                </a:r>
                <a:endParaRPr lang="pt-PT" sz="2801" dirty="0">
                  <a:solidFill>
                    <a:schemeClr val="accent6"/>
                  </a:solidFill>
                  <a:latin typeface="Montserrat"/>
                  <a:sym typeface="Montserrat"/>
                </a:endParaRPr>
              </a:p>
            </p:txBody>
          </p:sp>
          <p:grpSp>
            <p:nvGrpSpPr>
              <p:cNvPr id="26" name="Group 25">
                <a:extLst>
                  <a:ext uri="{FF2B5EF4-FFF2-40B4-BE49-F238E27FC236}">
                    <a16:creationId xmlns:a16="http://schemas.microsoft.com/office/drawing/2014/main" id="{CC2FFA17-79E4-6C14-DA0B-71CF689EB4B1}"/>
                  </a:ext>
                </a:extLst>
              </p:cNvPr>
              <p:cNvGrpSpPr/>
              <p:nvPr/>
            </p:nvGrpSpPr>
            <p:grpSpPr>
              <a:xfrm>
                <a:off x="11188613" y="14893198"/>
                <a:ext cx="611895" cy="805500"/>
                <a:chOff x="10944991" y="14694899"/>
                <a:chExt cx="611895" cy="805500"/>
              </a:xfrm>
              <a:solidFill>
                <a:srgbClr val="284463"/>
              </a:solidFill>
            </p:grpSpPr>
            <p:sp>
              <p:nvSpPr>
                <p:cNvPr id="17" name="Google Shape;7837;p38">
                  <a:extLst>
                    <a:ext uri="{FF2B5EF4-FFF2-40B4-BE49-F238E27FC236}">
                      <a16:creationId xmlns:a16="http://schemas.microsoft.com/office/drawing/2014/main" id="{7950B84B-9447-95D6-C162-95E8B89F303A}"/>
                    </a:ext>
                  </a:extLst>
                </p:cNvPr>
                <p:cNvSpPr/>
                <p:nvPr/>
              </p:nvSpPr>
              <p:spPr>
                <a:xfrm>
                  <a:off x="11116100" y="14846100"/>
                  <a:ext cx="270877" cy="92487"/>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a:solidFill>
                    <a:srgbClr val="284463"/>
                  </a:solidFill>
                </a:ln>
              </p:spPr>
              <p:txBody>
                <a:bodyPr spcFirstLastPara="1" wrap="square" lIns="91425" tIns="91425" rIns="91425" bIns="91425" anchor="ctr" anchorCtr="0">
                  <a:noAutofit/>
                </a:bodyPr>
                <a:lstStyle/>
                <a:p>
                  <a:endParaRPr/>
                </a:p>
              </p:txBody>
            </p:sp>
            <p:sp>
              <p:nvSpPr>
                <p:cNvPr id="19" name="Google Shape;7839;p38">
                  <a:extLst>
                    <a:ext uri="{FF2B5EF4-FFF2-40B4-BE49-F238E27FC236}">
                      <a16:creationId xmlns:a16="http://schemas.microsoft.com/office/drawing/2014/main" id="{F70C7B63-773D-087C-D7F8-363BED1D9BB1}"/>
                    </a:ext>
                  </a:extLst>
                </p:cNvPr>
                <p:cNvSpPr/>
                <p:nvPr/>
              </p:nvSpPr>
              <p:spPr>
                <a:xfrm>
                  <a:off x="11421397" y="15399330"/>
                  <a:ext cx="33323" cy="101069"/>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a:solidFill>
                    <a:srgbClr val="284463"/>
                  </a:solidFill>
                </a:ln>
              </p:spPr>
              <p:txBody>
                <a:bodyPr spcFirstLastPara="1" wrap="square" lIns="91425" tIns="91425" rIns="91425" bIns="91425" anchor="ctr" anchorCtr="0">
                  <a:noAutofit/>
                </a:bodyPr>
                <a:lstStyle/>
                <a:p>
                  <a:endParaRPr/>
                </a:p>
              </p:txBody>
            </p:sp>
            <p:sp>
              <p:nvSpPr>
                <p:cNvPr id="18" name="Google Shape;7838;p38">
                  <a:extLst>
                    <a:ext uri="{FF2B5EF4-FFF2-40B4-BE49-F238E27FC236}">
                      <a16:creationId xmlns:a16="http://schemas.microsoft.com/office/drawing/2014/main" id="{79D5C68A-556A-600D-5F0D-A56A01C40B16}"/>
                    </a:ext>
                  </a:extLst>
                </p:cNvPr>
                <p:cNvSpPr/>
                <p:nvPr/>
              </p:nvSpPr>
              <p:spPr>
                <a:xfrm>
                  <a:off x="10944991" y="14694899"/>
                  <a:ext cx="611895" cy="798370"/>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a:solidFill>
                    <a:srgbClr val="284463"/>
                  </a:solidFill>
                </a:ln>
              </p:spPr>
              <p:txBody>
                <a:bodyPr spcFirstLastPara="1" wrap="square" lIns="91425" tIns="91425" rIns="91425" bIns="91425" anchor="ctr" anchorCtr="0">
                  <a:noAutofit/>
                </a:bodyPr>
                <a:lstStyle/>
                <a:p>
                  <a:endParaRPr dirty="0"/>
                </a:p>
              </p:txBody>
            </p:sp>
          </p:grpSp>
        </p:grpSp>
        <p:sp>
          <p:nvSpPr>
            <p:cNvPr id="35" name="TextBox 34">
              <a:extLst>
                <a:ext uri="{FF2B5EF4-FFF2-40B4-BE49-F238E27FC236}">
                  <a16:creationId xmlns:a16="http://schemas.microsoft.com/office/drawing/2014/main" id="{5B52E078-7544-5035-A953-D7C9C388DCA4}"/>
                </a:ext>
              </a:extLst>
            </p:cNvPr>
            <p:cNvSpPr txBox="1"/>
            <p:nvPr/>
          </p:nvSpPr>
          <p:spPr>
            <a:xfrm>
              <a:off x="8678075" y="15659593"/>
              <a:ext cx="5577582" cy="461665"/>
            </a:xfrm>
            <a:prstGeom prst="rect">
              <a:avLst/>
            </a:prstGeom>
            <a:noFill/>
          </p:spPr>
          <p:txBody>
            <a:bodyPr wrap="square">
              <a:spAutoFit/>
            </a:bodyPr>
            <a:lstStyle/>
            <a:p>
              <a:pPr algn="ctr">
                <a:spcBef>
                  <a:spcPts val="1000"/>
                </a:spcBef>
                <a:buClr>
                  <a:schemeClr val="dk1"/>
                </a:buClr>
                <a:buSzPts val="1100"/>
              </a:pPr>
              <a:r>
                <a:rPr lang="en-US" sz="2400" dirty="0">
                  <a:solidFill>
                    <a:schemeClr val="accent6"/>
                  </a:solidFill>
                  <a:latin typeface="Montserrat"/>
                  <a:sym typeface="Montserrat"/>
                </a:rPr>
                <a:t>cost range per worker</a:t>
              </a:r>
            </a:p>
          </p:txBody>
        </p:sp>
      </p:grpSp>
      <p:sp>
        <p:nvSpPr>
          <p:cNvPr id="42" name="TextBox 41">
            <a:extLst>
              <a:ext uri="{FF2B5EF4-FFF2-40B4-BE49-F238E27FC236}">
                <a16:creationId xmlns:a16="http://schemas.microsoft.com/office/drawing/2014/main" id="{C31A9F40-A2DC-3712-ECE3-BED7EEE32B21}"/>
              </a:ext>
            </a:extLst>
          </p:cNvPr>
          <p:cNvSpPr txBox="1"/>
          <p:nvPr/>
        </p:nvSpPr>
        <p:spPr>
          <a:xfrm>
            <a:off x="16738640" y="4920240"/>
            <a:ext cx="12082648" cy="2555058"/>
          </a:xfrm>
          <a:prstGeom prst="rect">
            <a:avLst/>
          </a:prstGeom>
          <a:noFill/>
        </p:spPr>
        <p:txBody>
          <a:bodyPr wrap="square">
            <a:spAutoFit/>
          </a:bodyPr>
          <a:lstStyle/>
          <a:p>
            <a:pPr algn="just"/>
            <a:r>
              <a:rPr lang="en-GB" sz="4001" dirty="0">
                <a:solidFill>
                  <a:srgbClr val="284463"/>
                </a:solidFill>
                <a:latin typeface="Roboto" panose="02000000000000000000" pitchFamily="2" charset="0"/>
              </a:rPr>
              <a:t>Employee </a:t>
            </a:r>
            <a:r>
              <a:rPr lang="en-GB" sz="4001" b="1" dirty="0">
                <a:solidFill>
                  <a:srgbClr val="284463"/>
                </a:solidFill>
                <a:latin typeface="Roboto" panose="02000000000000000000" pitchFamily="2" charset="0"/>
              </a:rPr>
              <a:t>attrition</a:t>
            </a:r>
            <a:r>
              <a:rPr lang="en-GB" sz="4001" dirty="0">
                <a:solidFill>
                  <a:srgbClr val="284463"/>
                </a:solidFill>
                <a:latin typeface="Roboto" panose="02000000000000000000" pitchFamily="2" charset="0"/>
              </a:rPr>
              <a:t> is defined as the natural process by which employees </a:t>
            </a:r>
            <a:r>
              <a:rPr lang="en-GB" sz="4001" b="1" dirty="0">
                <a:solidFill>
                  <a:srgbClr val="284463"/>
                </a:solidFill>
                <a:latin typeface="Roboto" panose="02000000000000000000" pitchFamily="2" charset="0"/>
              </a:rPr>
              <a:t>leave the workforce</a:t>
            </a:r>
            <a:r>
              <a:rPr lang="en-GB" sz="4001" dirty="0">
                <a:solidFill>
                  <a:srgbClr val="284463"/>
                </a:solidFill>
                <a:latin typeface="Roboto" panose="02000000000000000000" pitchFamily="2" charset="0"/>
              </a:rPr>
              <a:t>. It can be </a:t>
            </a:r>
            <a:r>
              <a:rPr lang="en-GB" sz="4001" b="1" dirty="0">
                <a:solidFill>
                  <a:srgbClr val="284463"/>
                </a:solidFill>
                <a:latin typeface="Roboto" panose="02000000000000000000" pitchFamily="2" charset="0"/>
              </a:rPr>
              <a:t>voluntarily</a:t>
            </a:r>
            <a:r>
              <a:rPr lang="en-GB" sz="4001" dirty="0">
                <a:solidFill>
                  <a:srgbClr val="284463"/>
                </a:solidFill>
                <a:latin typeface="Roboto" panose="02000000000000000000" pitchFamily="2" charset="0"/>
              </a:rPr>
              <a:t>  (resignation or retirement) or </a:t>
            </a:r>
            <a:r>
              <a:rPr lang="en-GB" sz="4001" b="1" dirty="0">
                <a:solidFill>
                  <a:srgbClr val="284463"/>
                </a:solidFill>
                <a:latin typeface="Roboto" panose="02000000000000000000" pitchFamily="2" charset="0"/>
              </a:rPr>
              <a:t>involuntary</a:t>
            </a:r>
            <a:r>
              <a:rPr lang="en-GB" sz="4001" dirty="0">
                <a:solidFill>
                  <a:srgbClr val="284463"/>
                </a:solidFill>
                <a:latin typeface="Roboto" panose="02000000000000000000" pitchFamily="2" charset="0"/>
              </a:rPr>
              <a:t> (termination).</a:t>
            </a:r>
            <a:endParaRPr lang="en-GB" sz="4001" dirty="0">
              <a:solidFill>
                <a:srgbClr val="284463"/>
              </a:solidFill>
            </a:endParaRPr>
          </a:p>
        </p:txBody>
      </p:sp>
      <p:pic>
        <p:nvPicPr>
          <p:cNvPr id="4102" name="Picture 6">
            <a:extLst>
              <a:ext uri="{FF2B5EF4-FFF2-40B4-BE49-F238E27FC236}">
                <a16:creationId xmlns:a16="http://schemas.microsoft.com/office/drawing/2014/main" id="{6279224F-708A-DF59-B80A-8D5E1A6E8F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79" r="8457"/>
          <a:stretch/>
        </p:blipFill>
        <p:spPr bwMode="auto">
          <a:xfrm>
            <a:off x="1806387" y="2657660"/>
            <a:ext cx="13553469" cy="62784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7A0D930-7FF1-FA40-9E73-257B5BD0F79F}"/>
              </a:ext>
            </a:extLst>
          </p:cNvPr>
          <p:cNvSpPr txBox="1"/>
          <p:nvPr/>
        </p:nvSpPr>
        <p:spPr>
          <a:xfrm>
            <a:off x="3985" y="16922338"/>
            <a:ext cx="21288472" cy="646331"/>
          </a:xfrm>
          <a:prstGeom prst="rect">
            <a:avLst/>
          </a:prstGeom>
          <a:noFill/>
        </p:spPr>
        <p:txBody>
          <a:bodyPr wrap="square">
            <a:spAutoFit/>
          </a:bodyPr>
          <a:lstStyle>
            <a:defPPr marR="0" lvl="0" algn="l" rtl="0">
              <a:lnSpc>
                <a:spcPct val="100000"/>
              </a:lnSpc>
              <a:spcBef>
                <a:spcPts val="0"/>
              </a:spcBef>
              <a:spcAft>
                <a:spcPts val="0"/>
              </a:spcAft>
            </a:defPPr>
            <a:lvl1pPr>
              <a:defRPr>
                <a:solidFill>
                  <a:srgbClr val="284463"/>
                </a:solidFill>
                <a:effectLst/>
                <a:latin typeface="Roboto" panose="02000000000000000000" pitchFamily="2" charset="0"/>
              </a:defRPr>
            </a:lvl1pPr>
          </a:lstStyle>
          <a:p>
            <a:r>
              <a:rPr lang="en-GB" sz="1800" dirty="0"/>
              <a:t>1. Source: </a:t>
            </a:r>
            <a:r>
              <a:rPr lang="en-GB" sz="1800" dirty="0">
                <a:hlinkClick r:id="rId4"/>
              </a:rPr>
              <a:t>https://www.statista.com/statistics/934377/professional-services-worldwide-employee-attrition-by-region/</a:t>
            </a:r>
            <a:r>
              <a:rPr lang="en-GB" sz="1800" dirty="0"/>
              <a:t> (last data access at 10/10/23),  2. Ongori, H. (2007)</a:t>
            </a:r>
          </a:p>
          <a:p>
            <a:endParaRPr lang="en-GB" sz="1800" dirty="0"/>
          </a:p>
        </p:txBody>
      </p:sp>
      <p:sp>
        <p:nvSpPr>
          <p:cNvPr id="27" name="Oval 26">
            <a:extLst>
              <a:ext uri="{FF2B5EF4-FFF2-40B4-BE49-F238E27FC236}">
                <a16:creationId xmlns:a16="http://schemas.microsoft.com/office/drawing/2014/main" id="{36B4D5DE-1EB0-1226-4E9B-C017EB68D806}"/>
              </a:ext>
            </a:extLst>
          </p:cNvPr>
          <p:cNvSpPr/>
          <p:nvPr/>
        </p:nvSpPr>
        <p:spPr>
          <a:xfrm>
            <a:off x="9682615" y="2953918"/>
            <a:ext cx="286885" cy="144882"/>
          </a:xfrm>
          <a:prstGeom prst="ellipse">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A5549B8C-D93D-1E24-946E-41A60611AB6F}"/>
              </a:ext>
            </a:extLst>
          </p:cNvPr>
          <p:cNvSpPr txBox="1"/>
          <p:nvPr/>
        </p:nvSpPr>
        <p:spPr>
          <a:xfrm>
            <a:off x="9634577" y="2841693"/>
            <a:ext cx="573483" cy="369332"/>
          </a:xfrm>
          <a:prstGeom prst="rect">
            <a:avLst/>
          </a:prstGeom>
          <a:noFill/>
          <a:ln>
            <a:noFill/>
          </a:ln>
        </p:spPr>
        <p:txBody>
          <a:bodyPr wrap="square">
            <a:spAutoFit/>
          </a:bodyPr>
          <a:lstStyle/>
          <a:p>
            <a:pPr algn="just"/>
            <a:r>
              <a:rPr lang="en-GB" sz="1800" dirty="0">
                <a:solidFill>
                  <a:srgbClr val="284463"/>
                </a:solidFill>
                <a:latin typeface="Roboto" panose="02000000000000000000" pitchFamily="2" charset="0"/>
              </a:rPr>
              <a:t>1</a:t>
            </a:r>
            <a:endParaRPr lang="en-GB" sz="1800" dirty="0">
              <a:solidFill>
                <a:srgbClr val="284463"/>
              </a:solidFill>
            </a:endParaRPr>
          </a:p>
        </p:txBody>
      </p:sp>
    </p:spTree>
    <p:extLst>
      <p:ext uri="{BB962C8B-B14F-4D97-AF65-F5344CB8AC3E}">
        <p14:creationId xmlns:p14="http://schemas.microsoft.com/office/powerpoint/2010/main" val="131251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6" name="Rectangle 15">
            <a:extLst>
              <a:ext uri="{FF2B5EF4-FFF2-40B4-BE49-F238E27FC236}">
                <a16:creationId xmlns:a16="http://schemas.microsoft.com/office/drawing/2014/main" id="{601560B0-20C1-A4DF-2C41-5EEB58A1BF85}"/>
              </a:ext>
            </a:extLst>
          </p:cNvPr>
          <p:cNvSpPr/>
          <p:nvPr/>
        </p:nvSpPr>
        <p:spPr>
          <a:xfrm>
            <a:off x="24138214" y="13736082"/>
            <a:ext cx="5897088" cy="3029076"/>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Google Shape;372;p21"/>
          <p:cNvSpPr txBox="1">
            <a:spLocks noGrp="1"/>
          </p:cNvSpPr>
          <p:nvPr>
            <p:ph type="title"/>
          </p:nvPr>
        </p:nvSpPr>
        <p:spPr>
          <a:xfrm>
            <a:off x="2803737" y="285750"/>
            <a:ext cx="27228588" cy="2053769"/>
          </a:xfrm>
          <a:prstGeom prst="rect">
            <a:avLst/>
          </a:prstGeom>
        </p:spPr>
        <p:txBody>
          <a:bodyPr spcFirstLastPara="1" wrap="square" lIns="255950" tIns="255950" rIns="255950" bIns="255950" anchor="b" anchorCtr="0">
            <a:noAutofit/>
          </a:bodyPr>
          <a:lstStyle/>
          <a:p>
            <a:pPr algn="l"/>
            <a:r>
              <a:rPr lang="en" sz="5400" dirty="0">
                <a:latin typeface="Montserrat" panose="00000500000000000000" pitchFamily="2" charset="0"/>
              </a:rPr>
              <a:t>Project Goals : Predict Attrition, its determinant factors and employee subgroups profiling</a:t>
            </a:r>
            <a:endParaRPr sz="5400" dirty="0">
              <a:latin typeface="Montserrat" panose="00000500000000000000" pitchFamily="2" charset="0"/>
            </a:endParaRPr>
          </a:p>
        </p:txBody>
      </p:sp>
      <p:sp>
        <p:nvSpPr>
          <p:cNvPr id="5" name="Straight Connector 3">
            <a:extLst>
              <a:ext uri="{FF2B5EF4-FFF2-40B4-BE49-F238E27FC236}">
                <a16:creationId xmlns:a16="http://schemas.microsoft.com/office/drawing/2014/main" id="{9388E6A7-84EB-8255-084D-55702E1019C1}"/>
              </a:ext>
            </a:extLst>
          </p:cNvPr>
          <p:cNvSpPr/>
          <p:nvPr/>
        </p:nvSpPr>
        <p:spPr>
          <a:xfrm>
            <a:off x="15359855" y="4211098"/>
            <a:ext cx="91440" cy="926799"/>
          </a:xfrm>
          <a:custGeom>
            <a:avLst/>
            <a:gdLst/>
            <a:ahLst/>
            <a:cxnLst/>
            <a:rect l="0" t="0" r="0" b="0"/>
            <a:pathLst>
              <a:path>
                <a:moveTo>
                  <a:pt x="45720" y="0"/>
                </a:moveTo>
                <a:lnTo>
                  <a:pt x="45720" y="926799"/>
                </a:lnTo>
              </a:path>
            </a:pathLst>
          </a:custGeom>
          <a:noFill/>
          <a:ln w="38100">
            <a:solidFill>
              <a:srgbClr val="284463"/>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17" name="Group 16">
            <a:extLst>
              <a:ext uri="{FF2B5EF4-FFF2-40B4-BE49-F238E27FC236}">
                <a16:creationId xmlns:a16="http://schemas.microsoft.com/office/drawing/2014/main" id="{BC320B79-AB28-6CCB-32EF-0024F78CDB25}"/>
              </a:ext>
            </a:extLst>
          </p:cNvPr>
          <p:cNvGrpSpPr/>
          <p:nvPr/>
        </p:nvGrpSpPr>
        <p:grpSpPr>
          <a:xfrm>
            <a:off x="1983079" y="3172716"/>
            <a:ext cx="26817028" cy="12953574"/>
            <a:chOff x="1983079" y="2624076"/>
            <a:chExt cx="26817028" cy="12953574"/>
          </a:xfrm>
        </p:grpSpPr>
        <p:grpSp>
          <p:nvGrpSpPr>
            <p:cNvPr id="18" name="Group 17">
              <a:extLst>
                <a:ext uri="{FF2B5EF4-FFF2-40B4-BE49-F238E27FC236}">
                  <a16:creationId xmlns:a16="http://schemas.microsoft.com/office/drawing/2014/main" id="{2AF21085-1DE2-24C5-DE19-8243694F6988}"/>
                </a:ext>
              </a:extLst>
            </p:cNvPr>
            <p:cNvGrpSpPr/>
            <p:nvPr/>
          </p:nvGrpSpPr>
          <p:grpSpPr>
            <a:xfrm>
              <a:off x="1983079" y="7209805"/>
              <a:ext cx="11551723" cy="8367845"/>
              <a:chOff x="1270326" y="1319852"/>
              <a:chExt cx="2864945" cy="4318000"/>
            </a:xfrm>
            <a:effectLst>
              <a:outerShdw blurRad="50800"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63FCDC64-2674-419C-EBD0-6AB1A400207E}"/>
                  </a:ext>
                </a:extLst>
              </p:cNvPr>
              <p:cNvSpPr/>
              <p:nvPr/>
            </p:nvSpPr>
            <p:spPr>
              <a:xfrm>
                <a:off x="1286067" y="1330012"/>
                <a:ext cx="2833462" cy="4297680"/>
              </a:xfrm>
              <a:prstGeom prst="roundRect">
                <a:avLst>
                  <a:gd name="adj" fmla="val 2052"/>
                </a:avLst>
              </a:prstGeom>
              <a:solidFill>
                <a:sysClr val="window" lastClr="FFFFFF"/>
              </a:solidFill>
              <a:ln w="127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AB55E42A-60D1-8E83-3FD7-2AE6244AC1BB}"/>
                  </a:ext>
                </a:extLst>
              </p:cNvPr>
              <p:cNvSpPr/>
              <p:nvPr/>
            </p:nvSpPr>
            <p:spPr>
              <a:xfrm>
                <a:off x="1270326" y="2359692"/>
                <a:ext cx="2864945" cy="3278160"/>
              </a:xfrm>
              <a:prstGeom prst="roundRect">
                <a:avLst>
                  <a:gd name="adj" fmla="val 2052"/>
                </a:avLst>
              </a:prstGeom>
              <a:solidFill>
                <a:srgbClr val="D6DDE6"/>
              </a:solidFill>
              <a:ln w="12700" cap="flat" cmpd="sng" algn="ctr">
                <a:noFill/>
                <a:prstDash val="solid"/>
                <a:miter lim="800000"/>
              </a:ln>
              <a:effectLst/>
            </p:spPr>
            <p:txBody>
              <a:bodyPr rtlCol="0" anchor="ctr"/>
              <a:lstStyle/>
              <a:p>
                <a:pPr marL="360000" lvl="0" indent="0" defTabSz="2089150">
                  <a:lnSpc>
                    <a:spcPct val="90000"/>
                  </a:lnSpc>
                  <a:spcBef>
                    <a:spcPct val="0"/>
                  </a:spcBef>
                  <a:spcAft>
                    <a:spcPct val="35000"/>
                  </a:spcAft>
                  <a:buFontTx/>
                  <a:buNone/>
                </a:pPr>
                <a:r>
                  <a:rPr lang="en-US" sz="3500" kern="1200" dirty="0">
                    <a:solidFill>
                      <a:srgbClr val="284463"/>
                    </a:solidFill>
                    <a:latin typeface="Montserrat" panose="00000500000000000000" pitchFamily="2" charset="0"/>
                    <a:ea typeface="+mn-ea"/>
                    <a:cs typeface="+mn-cs"/>
                  </a:rPr>
                  <a:t>- Identify </a:t>
                </a:r>
                <a:r>
                  <a:rPr lang="en-US" sz="3500" b="1" kern="1200" dirty="0">
                    <a:solidFill>
                      <a:srgbClr val="284463"/>
                    </a:solidFill>
                    <a:latin typeface="Montserrat" panose="00000500000000000000" pitchFamily="2" charset="0"/>
                    <a:ea typeface="+mn-ea"/>
                    <a:cs typeface="+mn-cs"/>
                  </a:rPr>
                  <a:t>what</a:t>
                </a: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variables</a:t>
                </a:r>
                <a:r>
                  <a:rPr lang="en-US" sz="3500" kern="1200" dirty="0">
                    <a:solidFill>
                      <a:srgbClr val="284463"/>
                    </a:solidFill>
                    <a:latin typeface="Montserrat" panose="00000500000000000000" pitchFamily="2" charset="0"/>
                    <a:ea typeface="+mn-ea"/>
                    <a:cs typeface="+mn-cs"/>
                  </a:rPr>
                  <a:t> make an employee </a:t>
                </a:r>
                <a:r>
                  <a:rPr lang="en-US" sz="3500" b="1" kern="1200" dirty="0">
                    <a:solidFill>
                      <a:srgbClr val="284463"/>
                    </a:solidFill>
                    <a:latin typeface="Montserrat" panose="00000500000000000000" pitchFamily="2" charset="0"/>
                    <a:ea typeface="+mn-ea"/>
                    <a:cs typeface="+mn-cs"/>
                  </a:rPr>
                  <a:t>stay</a:t>
                </a:r>
                <a:r>
                  <a:rPr lang="en-US" sz="3500" kern="1200" dirty="0">
                    <a:solidFill>
                      <a:srgbClr val="284463"/>
                    </a:solidFill>
                    <a:latin typeface="Montserrat" panose="00000500000000000000" pitchFamily="2" charset="0"/>
                    <a:ea typeface="+mn-ea"/>
                    <a:cs typeface="+mn-cs"/>
                  </a:rPr>
                  <a:t> and </a:t>
                </a:r>
                <a:r>
                  <a:rPr lang="en-US" sz="3500" b="1" kern="1200" dirty="0">
                    <a:solidFill>
                      <a:srgbClr val="284463"/>
                    </a:solidFill>
                    <a:latin typeface="Montserrat" panose="00000500000000000000" pitchFamily="2" charset="0"/>
                    <a:ea typeface="+mn-ea"/>
                    <a:cs typeface="+mn-cs"/>
                  </a:rPr>
                  <a:t>leave</a:t>
                </a:r>
                <a:r>
                  <a:rPr lang="en-US" sz="3500" kern="1200" dirty="0">
                    <a:solidFill>
                      <a:srgbClr val="284463"/>
                    </a:solidFill>
                    <a:latin typeface="Montserrat" panose="00000500000000000000" pitchFamily="2" charset="0"/>
                    <a:ea typeface="+mn-ea"/>
                    <a:cs typeface="+mn-cs"/>
                  </a:rPr>
                  <a:t> the company</a:t>
                </a:r>
              </a:p>
              <a:p>
                <a:pPr marL="360000" lvl="0" indent="0" defTabSz="2089150">
                  <a:lnSpc>
                    <a:spcPct val="90000"/>
                  </a:lnSpc>
                  <a:spcBef>
                    <a:spcPct val="0"/>
                  </a:spcBef>
                  <a:spcAft>
                    <a:spcPct val="35000"/>
                  </a:spcAft>
                  <a:buFontTx/>
                  <a:buNone/>
                </a:pPr>
                <a:endParaRPr lang="en-US" sz="2000" kern="1200" dirty="0">
                  <a:solidFill>
                    <a:srgbClr val="284463"/>
                  </a:solidFill>
                  <a:latin typeface="Montserrat" panose="00000500000000000000" pitchFamily="2" charset="0"/>
                  <a:ea typeface="+mn-ea"/>
                  <a:cs typeface="+mn-cs"/>
                </a:endParaRPr>
              </a:p>
              <a:p>
                <a:pPr marL="360000" defTabSz="2089150">
                  <a:lnSpc>
                    <a:spcPct val="90000"/>
                  </a:lnSpc>
                  <a:spcBef>
                    <a:spcPct val="0"/>
                  </a:spcBef>
                  <a:spcAft>
                    <a:spcPct val="35000"/>
                  </a:spcAft>
                </a:pP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Predict</a:t>
                </a:r>
                <a:r>
                  <a:rPr lang="en-US" sz="3500" kern="1200" dirty="0">
                    <a:solidFill>
                      <a:srgbClr val="284463"/>
                    </a:solidFill>
                    <a:latin typeface="Montserrat" panose="00000500000000000000" pitchFamily="2" charset="0"/>
                    <a:ea typeface="+mn-ea"/>
                    <a:cs typeface="+mn-cs"/>
                  </a:rPr>
                  <a:t> which </a:t>
                </a:r>
                <a:r>
                  <a:rPr lang="en-US" sz="3500" b="1" kern="1200" dirty="0">
                    <a:solidFill>
                      <a:srgbClr val="284463"/>
                    </a:solidFill>
                    <a:latin typeface="Montserrat" panose="00000500000000000000" pitchFamily="2" charset="0"/>
                    <a:ea typeface="+mn-ea"/>
                    <a:cs typeface="+mn-cs"/>
                  </a:rPr>
                  <a:t>employees</a:t>
                </a:r>
                <a:r>
                  <a:rPr lang="en-US" sz="3500" kern="1200" dirty="0">
                    <a:solidFill>
                      <a:srgbClr val="284463"/>
                    </a:solidFill>
                    <a:latin typeface="Montserrat" panose="00000500000000000000" pitchFamily="2" charset="0"/>
                    <a:ea typeface="+mn-ea"/>
                    <a:cs typeface="+mn-cs"/>
                  </a:rPr>
                  <a:t> potentially will </a:t>
                </a:r>
                <a:r>
                  <a:rPr lang="en-US" sz="3500" b="1" kern="1200" dirty="0">
                    <a:solidFill>
                      <a:srgbClr val="284463"/>
                    </a:solidFill>
                    <a:latin typeface="Montserrat" panose="00000500000000000000" pitchFamily="2" charset="0"/>
                    <a:ea typeface="+mn-ea"/>
                    <a:cs typeface="+mn-cs"/>
                  </a:rPr>
                  <a:t>quit</a:t>
                </a:r>
              </a:p>
              <a:p>
                <a:pPr marL="360000" lvl="0" indent="0" defTabSz="2089150">
                  <a:lnSpc>
                    <a:spcPct val="90000"/>
                  </a:lnSpc>
                  <a:spcBef>
                    <a:spcPct val="0"/>
                  </a:spcBef>
                  <a:spcAft>
                    <a:spcPct val="35000"/>
                  </a:spcAft>
                  <a:buFontTx/>
                  <a:buNone/>
                </a:pPr>
                <a:endParaRPr lang="en-US" sz="2000" kern="1200" dirty="0">
                  <a:solidFill>
                    <a:srgbClr val="284463"/>
                  </a:solidFill>
                  <a:latin typeface="Montserrat" panose="00000500000000000000" pitchFamily="2" charset="0"/>
                  <a:ea typeface="+mn-ea"/>
                  <a:cs typeface="+mn-cs"/>
                </a:endParaRPr>
              </a:p>
              <a:p>
                <a:pPr marL="360000" lvl="0" indent="0" defTabSz="2089150">
                  <a:lnSpc>
                    <a:spcPct val="90000"/>
                  </a:lnSpc>
                  <a:spcBef>
                    <a:spcPct val="0"/>
                  </a:spcBef>
                  <a:spcAft>
                    <a:spcPct val="35000"/>
                  </a:spcAft>
                  <a:buFontTx/>
                  <a:buNone/>
                </a:pPr>
                <a:r>
                  <a:rPr lang="en-US" sz="3500" kern="1200" dirty="0">
                    <a:solidFill>
                      <a:srgbClr val="284463"/>
                    </a:solidFill>
                    <a:latin typeface="Montserrat" panose="00000500000000000000" pitchFamily="2" charset="0"/>
                    <a:ea typeface="+mn-ea"/>
                    <a:cs typeface="+mn-cs"/>
                  </a:rPr>
                  <a:t>- Enables </a:t>
                </a:r>
                <a:r>
                  <a:rPr lang="en-US" sz="3500" b="1" kern="1200" dirty="0">
                    <a:solidFill>
                      <a:srgbClr val="284463"/>
                    </a:solidFill>
                    <a:latin typeface="Montserrat" panose="00000500000000000000" pitchFamily="2" charset="0"/>
                    <a:ea typeface="+mn-ea"/>
                    <a:cs typeface="+mn-cs"/>
                  </a:rPr>
                  <a:t>preventive</a:t>
                </a: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actions</a:t>
                </a:r>
                <a:r>
                  <a:rPr lang="en-US" sz="3500" kern="1200" dirty="0">
                    <a:solidFill>
                      <a:srgbClr val="284463"/>
                    </a:solidFill>
                    <a:latin typeface="Montserrat" panose="00000500000000000000" pitchFamily="2" charset="0"/>
                    <a:ea typeface="+mn-ea"/>
                    <a:cs typeface="+mn-cs"/>
                  </a:rPr>
                  <a:t> to increase employee </a:t>
                </a:r>
                <a:r>
                  <a:rPr lang="en-US" sz="3500" b="1" kern="1200" dirty="0">
                    <a:solidFill>
                      <a:srgbClr val="284463"/>
                    </a:solidFill>
                    <a:latin typeface="Montserrat" panose="00000500000000000000" pitchFamily="2" charset="0"/>
                    <a:ea typeface="+mn-ea"/>
                    <a:cs typeface="+mn-cs"/>
                  </a:rPr>
                  <a:t>retention</a:t>
                </a:r>
                <a:endParaRPr lang="en-US" sz="2000" b="1" kern="1200" dirty="0">
                  <a:solidFill>
                    <a:srgbClr val="284463"/>
                  </a:solidFill>
                  <a:latin typeface="Montserrat" panose="00000500000000000000" pitchFamily="2" charset="0"/>
                  <a:ea typeface="+mn-ea"/>
                  <a:cs typeface="+mn-cs"/>
                </a:endParaRPr>
              </a:p>
            </p:txBody>
          </p:sp>
          <p:sp>
            <p:nvSpPr>
              <p:cNvPr id="22" name="Freeform: Shape 21">
                <a:extLst>
                  <a:ext uri="{FF2B5EF4-FFF2-40B4-BE49-F238E27FC236}">
                    <a16:creationId xmlns:a16="http://schemas.microsoft.com/office/drawing/2014/main" id="{DD891303-8F25-1DA4-F63B-ACF77EDE2FC4}"/>
                  </a:ext>
                </a:extLst>
              </p:cNvPr>
              <p:cNvSpPr/>
              <p:nvPr/>
            </p:nvSpPr>
            <p:spPr>
              <a:xfrm>
                <a:off x="1270326" y="1319852"/>
                <a:ext cx="2864945" cy="1088422"/>
              </a:xfrm>
              <a:custGeom>
                <a:avLst/>
                <a:gdLst>
                  <a:gd name="connsiteX0" fmla="*/ 47430 w 2311400"/>
                  <a:gd name="connsiteY0" fmla="*/ 0 h 762000"/>
                  <a:gd name="connsiteX1" fmla="*/ 2263970 w 2311400"/>
                  <a:gd name="connsiteY1" fmla="*/ 0 h 762000"/>
                  <a:gd name="connsiteX2" fmla="*/ 2311400 w 2311400"/>
                  <a:gd name="connsiteY2" fmla="*/ 47430 h 762000"/>
                  <a:gd name="connsiteX3" fmla="*/ 2311400 w 2311400"/>
                  <a:gd name="connsiteY3" fmla="*/ 762000 h 762000"/>
                  <a:gd name="connsiteX4" fmla="*/ 0 w 2311400"/>
                  <a:gd name="connsiteY4" fmla="*/ 762000 h 762000"/>
                  <a:gd name="connsiteX5" fmla="*/ 0 w 2311400"/>
                  <a:gd name="connsiteY5" fmla="*/ 47430 h 762000"/>
                  <a:gd name="connsiteX6" fmla="*/ 47430 w 2311400"/>
                  <a:gd name="connsiteY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400" h="762000">
                    <a:moveTo>
                      <a:pt x="47430" y="0"/>
                    </a:moveTo>
                    <a:lnTo>
                      <a:pt x="2263970" y="0"/>
                    </a:lnTo>
                    <a:cubicBezTo>
                      <a:pt x="2290165" y="0"/>
                      <a:pt x="2311400" y="21235"/>
                      <a:pt x="2311400" y="47430"/>
                    </a:cubicBezTo>
                    <a:lnTo>
                      <a:pt x="2311400" y="762000"/>
                    </a:lnTo>
                    <a:lnTo>
                      <a:pt x="0" y="762000"/>
                    </a:lnTo>
                    <a:lnTo>
                      <a:pt x="0" y="47430"/>
                    </a:lnTo>
                    <a:cubicBezTo>
                      <a:pt x="0" y="21235"/>
                      <a:pt x="21235" y="0"/>
                      <a:pt x="47430" y="0"/>
                    </a:cubicBezTo>
                    <a:close/>
                  </a:path>
                </a:pathLst>
              </a:custGeom>
              <a:solidFill>
                <a:srgbClr val="06395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b="1" kern="1200" cap="all" dirty="0">
                    <a:solidFill>
                      <a:schemeClr val="accent6"/>
                    </a:solidFill>
                    <a:latin typeface="Montserrat" panose="00000500000000000000" pitchFamily="2" charset="0"/>
                    <a:ea typeface="+mn-ea"/>
                    <a:cs typeface="+mn-cs"/>
                  </a:rPr>
                  <a:t>Predictive Model</a:t>
                </a:r>
                <a:endParaRPr kumimoji="0" lang="en-US" sz="3500" b="1" i="0" u="none" strike="noStrike" kern="1200" cap="all" spc="0" normalizeH="0" baseline="0" noProof="0" dirty="0">
                  <a:ln>
                    <a:noFill/>
                  </a:ln>
                  <a:solidFill>
                    <a:schemeClr val="accent6"/>
                  </a:solidFill>
                  <a:effectLst/>
                  <a:uLnTx/>
                  <a:uFillTx/>
                  <a:latin typeface="Montserrat" panose="00000500000000000000" pitchFamily="2" charset="0"/>
                  <a:ea typeface="+mn-ea"/>
                  <a:cs typeface="+mn-cs"/>
                </a:endParaRPr>
              </a:p>
            </p:txBody>
          </p:sp>
        </p:grpSp>
        <p:grpSp>
          <p:nvGrpSpPr>
            <p:cNvPr id="2" name="Group 1">
              <a:extLst>
                <a:ext uri="{FF2B5EF4-FFF2-40B4-BE49-F238E27FC236}">
                  <a16:creationId xmlns:a16="http://schemas.microsoft.com/office/drawing/2014/main" id="{9EAD0714-4FED-ED9C-C4BC-E3158934EA88}"/>
                </a:ext>
              </a:extLst>
            </p:cNvPr>
            <p:cNvGrpSpPr/>
            <p:nvPr/>
          </p:nvGrpSpPr>
          <p:grpSpPr>
            <a:xfrm>
              <a:off x="4307817" y="2624076"/>
              <a:ext cx="22104077" cy="1607625"/>
              <a:chOff x="2924210" y="183047"/>
              <a:chExt cx="23660507" cy="1607625"/>
            </a:xfrm>
            <a:effectLst>
              <a:outerShdw blurRad="50800" dist="38100" dir="2700000" algn="tl" rotWithShape="0">
                <a:prstClr val="black">
                  <a:alpha val="40000"/>
                </a:prstClr>
              </a:outerShdw>
            </a:effectLst>
          </p:grpSpPr>
          <p:sp>
            <p:nvSpPr>
              <p:cNvPr id="3" name="Rectangle: Rounded Corners 2">
                <a:extLst>
                  <a:ext uri="{FF2B5EF4-FFF2-40B4-BE49-F238E27FC236}">
                    <a16:creationId xmlns:a16="http://schemas.microsoft.com/office/drawing/2014/main" id="{1D062D35-66B2-17AB-2C81-AE7B287A7F33}"/>
                  </a:ext>
                </a:extLst>
              </p:cNvPr>
              <p:cNvSpPr/>
              <p:nvPr/>
            </p:nvSpPr>
            <p:spPr>
              <a:xfrm>
                <a:off x="2924210" y="183047"/>
                <a:ext cx="23660507" cy="1607625"/>
              </a:xfrm>
              <a:prstGeom prst="roundRect">
                <a:avLst/>
              </a:prstGeom>
              <a:solidFill>
                <a:srgbClr val="D6DDE6"/>
              </a:solidFill>
              <a:ln w="25400" cap="flat" cmpd="sng" algn="ctr">
                <a:solidFill>
                  <a:srgbClr val="EDF1F3">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ABD42B3E-D6C6-BDA4-FA1C-B3EDF5DDEE8F}"/>
                  </a:ext>
                </a:extLst>
              </p:cNvPr>
              <p:cNvSpPr txBox="1"/>
              <p:nvPr/>
            </p:nvSpPr>
            <p:spPr>
              <a:xfrm>
                <a:off x="3002688" y="261525"/>
                <a:ext cx="23503551" cy="14506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marL="0" lvl="0" indent="0" algn="ctr" defTabSz="1555750">
                  <a:lnSpc>
                    <a:spcPct val="90000"/>
                  </a:lnSpc>
                  <a:spcBef>
                    <a:spcPct val="0"/>
                  </a:spcBef>
                  <a:spcAft>
                    <a:spcPct val="35000"/>
                  </a:spcAft>
                  <a:buFontTx/>
                  <a:buNone/>
                </a:pPr>
                <a:r>
                  <a:rPr lang="en-US" sz="3500" kern="1200" dirty="0">
                    <a:solidFill>
                      <a:srgbClr val="284463"/>
                    </a:solidFill>
                    <a:latin typeface="Montserrat" panose="00000500000000000000" pitchFamily="2" charset="0"/>
                    <a:ea typeface="+mn-ea"/>
                    <a:cs typeface="+mn-cs"/>
                  </a:rPr>
                  <a:t>How can we </a:t>
                </a:r>
                <a:r>
                  <a:rPr lang="en-US" sz="3500" b="1" kern="1200" dirty="0">
                    <a:solidFill>
                      <a:srgbClr val="284463"/>
                    </a:solidFill>
                    <a:latin typeface="Montserrat" panose="00000500000000000000" pitchFamily="2" charset="0"/>
                    <a:ea typeface="+mn-ea"/>
                    <a:cs typeface="+mn-cs"/>
                  </a:rPr>
                  <a:t>lower</a:t>
                </a:r>
                <a:r>
                  <a:rPr lang="en-US" sz="3500" kern="1200" dirty="0">
                    <a:solidFill>
                      <a:srgbClr val="284463"/>
                    </a:solidFill>
                    <a:latin typeface="Montserrat" panose="00000500000000000000" pitchFamily="2" charset="0"/>
                    <a:ea typeface="+mn-ea"/>
                    <a:cs typeface="+mn-cs"/>
                  </a:rPr>
                  <a:t> the </a:t>
                </a:r>
                <a:r>
                  <a:rPr lang="en-US" sz="3500" b="1" kern="1200" dirty="0">
                    <a:solidFill>
                      <a:srgbClr val="284463"/>
                    </a:solidFill>
                    <a:latin typeface="Montserrat" panose="00000500000000000000" pitchFamily="2" charset="0"/>
                    <a:ea typeface="+mn-ea"/>
                    <a:cs typeface="+mn-cs"/>
                  </a:rPr>
                  <a:t>attrition</a:t>
                </a:r>
                <a:r>
                  <a:rPr lang="en-US" sz="3500" kern="1200" dirty="0">
                    <a:solidFill>
                      <a:srgbClr val="284463"/>
                    </a:solidFill>
                    <a:latin typeface="Montserrat" panose="00000500000000000000" pitchFamily="2" charset="0"/>
                    <a:ea typeface="+mn-ea"/>
                    <a:cs typeface="+mn-cs"/>
                  </a:rPr>
                  <a:t> rate and </a:t>
                </a:r>
                <a:r>
                  <a:rPr lang="en-US" sz="3500" b="1" kern="1200" dirty="0">
                    <a:solidFill>
                      <a:srgbClr val="284463"/>
                    </a:solidFill>
                    <a:latin typeface="Montserrat" panose="00000500000000000000" pitchFamily="2" charset="0"/>
                    <a:ea typeface="+mn-ea"/>
                    <a:cs typeface="+mn-cs"/>
                  </a:rPr>
                  <a:t>save</a:t>
                </a: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money</a:t>
                </a:r>
                <a:r>
                  <a:rPr lang="en-US" sz="3500" kern="1200" dirty="0">
                    <a:solidFill>
                      <a:srgbClr val="284463"/>
                    </a:solidFill>
                    <a:latin typeface="Montserrat" panose="00000500000000000000" pitchFamily="2" charset="0"/>
                    <a:ea typeface="+mn-ea"/>
                    <a:cs typeface="+mn-cs"/>
                  </a:rPr>
                  <a:t> on replacing employees?</a:t>
                </a:r>
                <a:endParaRPr lang="en-GB" sz="3500" kern="1200" dirty="0">
                  <a:solidFill>
                    <a:srgbClr val="284463"/>
                  </a:solidFill>
                  <a:latin typeface="Montserrat" panose="00000500000000000000" pitchFamily="2" charset="0"/>
                  <a:ea typeface="+mn-ea"/>
                  <a:cs typeface="+mn-cs"/>
                </a:endParaRPr>
              </a:p>
            </p:txBody>
          </p:sp>
        </p:grpSp>
        <p:grpSp>
          <p:nvGrpSpPr>
            <p:cNvPr id="6" name="Group 5">
              <a:extLst>
                <a:ext uri="{FF2B5EF4-FFF2-40B4-BE49-F238E27FC236}">
                  <a16:creationId xmlns:a16="http://schemas.microsoft.com/office/drawing/2014/main" id="{0253FAEA-5439-8362-5556-6BE36572E1FC}"/>
                </a:ext>
              </a:extLst>
            </p:cNvPr>
            <p:cNvGrpSpPr/>
            <p:nvPr/>
          </p:nvGrpSpPr>
          <p:grpSpPr>
            <a:xfrm>
              <a:off x="9629713" y="4960979"/>
              <a:ext cx="11551723" cy="1285826"/>
              <a:chOff x="8978602" y="2717471"/>
              <a:chExt cx="11551723" cy="1285826"/>
            </a:xfrm>
            <a:effectLst>
              <a:outerShdw blurRad="50800" dist="38100" dir="2700000" algn="tl" rotWithShape="0">
                <a:prstClr val="black">
                  <a:alpha val="40000"/>
                </a:prstClr>
              </a:outerShdw>
            </a:effectLst>
          </p:grpSpPr>
          <p:sp>
            <p:nvSpPr>
              <p:cNvPr id="8" name="Rectangle: Rounded Corners 7">
                <a:extLst>
                  <a:ext uri="{FF2B5EF4-FFF2-40B4-BE49-F238E27FC236}">
                    <a16:creationId xmlns:a16="http://schemas.microsoft.com/office/drawing/2014/main" id="{88B1CECF-6306-4FF2-9CA0-2AD33A8D656A}"/>
                  </a:ext>
                </a:extLst>
              </p:cNvPr>
              <p:cNvSpPr/>
              <p:nvPr/>
            </p:nvSpPr>
            <p:spPr>
              <a:xfrm>
                <a:off x="8978602" y="2717471"/>
                <a:ext cx="11551723" cy="1285826"/>
              </a:xfrm>
              <a:prstGeom prst="roundRect">
                <a:avLst/>
              </a:prstGeom>
              <a:solidFill>
                <a:srgbClr val="D6DD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9" name="Rectangle: Rounded Corners 4">
                <a:extLst>
                  <a:ext uri="{FF2B5EF4-FFF2-40B4-BE49-F238E27FC236}">
                    <a16:creationId xmlns:a16="http://schemas.microsoft.com/office/drawing/2014/main" id="{8FAD3F2F-4EA8-3528-FEC5-FD8C355EEA30}"/>
                  </a:ext>
                </a:extLst>
              </p:cNvPr>
              <p:cNvSpPr txBox="1"/>
              <p:nvPr/>
            </p:nvSpPr>
            <p:spPr>
              <a:xfrm>
                <a:off x="9041371" y="2780240"/>
                <a:ext cx="11426185" cy="1160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FontTx/>
                  <a:buNone/>
                </a:pPr>
                <a:r>
                  <a:rPr lang="en-US" sz="3500" kern="1200" dirty="0">
                    <a:solidFill>
                      <a:srgbClr val="284463"/>
                    </a:solidFill>
                    <a:latin typeface="Montserrat" panose="00000500000000000000" pitchFamily="2" charset="0"/>
                  </a:rPr>
                  <a:t>Gathered a </a:t>
                </a:r>
                <a:r>
                  <a:rPr lang="en-US" sz="3500" b="1" kern="1200" dirty="0">
                    <a:solidFill>
                      <a:srgbClr val="284463"/>
                    </a:solidFill>
                    <a:latin typeface="Montserrat" panose="00000500000000000000" pitchFamily="2" charset="0"/>
                  </a:rPr>
                  <a:t>dataset</a:t>
                </a:r>
                <a:r>
                  <a:rPr lang="en-US" sz="3500" kern="1200" dirty="0">
                    <a:solidFill>
                      <a:srgbClr val="284463"/>
                    </a:solidFill>
                    <a:latin typeface="Montserrat" panose="00000500000000000000" pitchFamily="2" charset="0"/>
                  </a:rPr>
                  <a:t> with variables of interest</a:t>
                </a:r>
                <a:endParaRPr lang="en-GB" sz="3500" kern="1200" dirty="0">
                  <a:solidFill>
                    <a:srgbClr val="284463"/>
                  </a:solidFill>
                  <a:latin typeface="Montserrat" panose="00000500000000000000" pitchFamily="2" charset="0"/>
                </a:endParaRPr>
              </a:p>
            </p:txBody>
          </p:sp>
        </p:grpSp>
        <p:sp>
          <p:nvSpPr>
            <p:cNvPr id="10" name="Straight Connector 3">
              <a:extLst>
                <a:ext uri="{FF2B5EF4-FFF2-40B4-BE49-F238E27FC236}">
                  <a16:creationId xmlns:a16="http://schemas.microsoft.com/office/drawing/2014/main" id="{C1070296-4BB9-C772-3CEE-0B7B6BFFBE17}"/>
                </a:ext>
              </a:extLst>
            </p:cNvPr>
            <p:cNvSpPr/>
            <p:nvPr/>
          </p:nvSpPr>
          <p:spPr>
            <a:xfrm>
              <a:off x="15439720" y="6246805"/>
              <a:ext cx="7986649" cy="963000"/>
            </a:xfrm>
            <a:custGeom>
              <a:avLst/>
              <a:gdLst/>
              <a:ahLst/>
              <a:cxnLst/>
              <a:rect l="0" t="0" r="0" b="0"/>
              <a:pathLst>
                <a:path>
                  <a:moveTo>
                    <a:pt x="0" y="0"/>
                  </a:moveTo>
                  <a:lnTo>
                    <a:pt x="0" y="642646"/>
                  </a:lnTo>
                  <a:lnTo>
                    <a:pt x="7986649" y="642646"/>
                  </a:lnTo>
                  <a:lnTo>
                    <a:pt x="7986649" y="963000"/>
                  </a:lnTo>
                </a:path>
              </a:pathLst>
            </a:custGeom>
            <a:noFill/>
            <a:ln w="38100">
              <a:solidFill>
                <a:srgbClr val="284463"/>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1" name="Straight Connector 3">
              <a:extLst>
                <a:ext uri="{FF2B5EF4-FFF2-40B4-BE49-F238E27FC236}">
                  <a16:creationId xmlns:a16="http://schemas.microsoft.com/office/drawing/2014/main" id="{BAA335FD-0C0B-B3CA-6911-BA1E86EB2E7B}"/>
                </a:ext>
              </a:extLst>
            </p:cNvPr>
            <p:cNvSpPr/>
            <p:nvPr/>
          </p:nvSpPr>
          <p:spPr>
            <a:xfrm flipH="1">
              <a:off x="7461290" y="6246805"/>
              <a:ext cx="7986649" cy="963000"/>
            </a:xfrm>
            <a:custGeom>
              <a:avLst/>
              <a:gdLst/>
              <a:ahLst/>
              <a:cxnLst/>
              <a:rect l="0" t="0" r="0" b="0"/>
              <a:pathLst>
                <a:path>
                  <a:moveTo>
                    <a:pt x="0" y="0"/>
                  </a:moveTo>
                  <a:lnTo>
                    <a:pt x="0" y="642646"/>
                  </a:lnTo>
                  <a:lnTo>
                    <a:pt x="7986649" y="642646"/>
                  </a:lnTo>
                  <a:lnTo>
                    <a:pt x="7986649" y="963000"/>
                  </a:lnTo>
                </a:path>
              </a:pathLst>
            </a:custGeom>
            <a:noFill/>
            <a:ln w="38100">
              <a:solidFill>
                <a:srgbClr val="284463"/>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12" name="Group 11">
              <a:extLst>
                <a:ext uri="{FF2B5EF4-FFF2-40B4-BE49-F238E27FC236}">
                  <a16:creationId xmlns:a16="http://schemas.microsoft.com/office/drawing/2014/main" id="{9088CAE1-246A-BCC1-114B-E0C5B2DE86EA}"/>
                </a:ext>
              </a:extLst>
            </p:cNvPr>
            <p:cNvGrpSpPr/>
            <p:nvPr/>
          </p:nvGrpSpPr>
          <p:grpSpPr>
            <a:xfrm>
              <a:off x="17248384" y="7190116"/>
              <a:ext cx="11551723" cy="8367845"/>
              <a:chOff x="1270326" y="1319852"/>
              <a:chExt cx="2864945" cy="4318000"/>
            </a:xfrm>
            <a:effectLst>
              <a:outerShdw blurRad="50800" dist="38100" dir="2700000" algn="tl" rotWithShape="0">
                <a:prstClr val="black">
                  <a:alpha val="40000"/>
                </a:prstClr>
              </a:outerShdw>
            </a:effectLst>
          </p:grpSpPr>
          <p:sp>
            <p:nvSpPr>
              <p:cNvPr id="13" name="Rectangle: Rounded Corners 12">
                <a:extLst>
                  <a:ext uri="{FF2B5EF4-FFF2-40B4-BE49-F238E27FC236}">
                    <a16:creationId xmlns:a16="http://schemas.microsoft.com/office/drawing/2014/main" id="{34A9F9D0-7E09-9D4A-7D2D-D46353D926A7}"/>
                  </a:ext>
                </a:extLst>
              </p:cNvPr>
              <p:cNvSpPr/>
              <p:nvPr/>
            </p:nvSpPr>
            <p:spPr>
              <a:xfrm>
                <a:off x="1286067" y="1330012"/>
                <a:ext cx="2833462" cy="4297680"/>
              </a:xfrm>
              <a:prstGeom prst="roundRect">
                <a:avLst>
                  <a:gd name="adj" fmla="val 2052"/>
                </a:avLst>
              </a:prstGeom>
              <a:solidFill>
                <a:sysClr val="window" lastClr="FFFFFF"/>
              </a:solidFill>
              <a:ln w="127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6495D259-6383-B62E-6035-3F2B62608BB3}"/>
                  </a:ext>
                </a:extLst>
              </p:cNvPr>
              <p:cNvSpPr/>
              <p:nvPr/>
            </p:nvSpPr>
            <p:spPr>
              <a:xfrm>
                <a:off x="1270326" y="2359692"/>
                <a:ext cx="2864945" cy="3278160"/>
              </a:xfrm>
              <a:prstGeom prst="roundRect">
                <a:avLst>
                  <a:gd name="adj" fmla="val 2052"/>
                </a:avLst>
              </a:prstGeom>
              <a:solidFill>
                <a:srgbClr val="D6DDE6"/>
              </a:solidFill>
              <a:ln w="12700" cap="flat" cmpd="sng" algn="ctr">
                <a:noFill/>
                <a:prstDash val="solid"/>
                <a:miter lim="800000"/>
              </a:ln>
              <a:effectLst/>
            </p:spPr>
            <p:txBody>
              <a:bodyPr rtlCol="0" anchor="ctr"/>
              <a:lstStyle/>
              <a:p>
                <a:pPr marL="360000" marR="0" lvl="0" defTabSz="914400" rtl="0" eaLnBrk="1" fontAlgn="auto" latinLnBrk="0" hangingPunct="1">
                  <a:lnSpc>
                    <a:spcPct val="100000"/>
                  </a:lnSpc>
                  <a:spcBef>
                    <a:spcPts val="0"/>
                  </a:spcBef>
                  <a:spcAft>
                    <a:spcPts val="0"/>
                  </a:spcAft>
                  <a:buClr>
                    <a:srgbClr val="284463"/>
                  </a:buClr>
                  <a:buSzPts val="1400"/>
                  <a:tabLst/>
                  <a:defRPr/>
                </a:pPr>
                <a:r>
                  <a:rPr lang="en-US" sz="3500" kern="1200" dirty="0">
                    <a:solidFill>
                      <a:srgbClr val="284463"/>
                    </a:solidFill>
                    <a:latin typeface="Montserrat" panose="00000500000000000000" pitchFamily="2" charset="0"/>
                    <a:ea typeface="+mn-ea"/>
                    <a:cs typeface="+mn-cs"/>
                    <a:sym typeface="Montserrat"/>
                  </a:rPr>
                  <a:t>- </a:t>
                </a:r>
                <a:r>
                  <a:rPr lang="en-US" sz="3500" b="1" kern="1200" dirty="0">
                    <a:solidFill>
                      <a:srgbClr val="284463"/>
                    </a:solidFill>
                    <a:latin typeface="Montserrat" panose="00000500000000000000" pitchFamily="2" charset="0"/>
                    <a:ea typeface="+mn-ea"/>
                    <a:cs typeface="+mn-cs"/>
                    <a:sym typeface="Montserrat"/>
                  </a:rPr>
                  <a:t>Characterize</a:t>
                </a:r>
                <a:r>
                  <a:rPr lang="en-US" sz="3500" kern="1200" dirty="0">
                    <a:solidFill>
                      <a:srgbClr val="284463"/>
                    </a:solidFill>
                    <a:latin typeface="Montserrat" panose="00000500000000000000" pitchFamily="2" charset="0"/>
                    <a:ea typeface="+mn-ea"/>
                    <a:cs typeface="+mn-cs"/>
                    <a:sym typeface="Montserrat"/>
                  </a:rPr>
                  <a:t> each </a:t>
                </a:r>
                <a:r>
                  <a:rPr lang="en-US" sz="3500" b="1" kern="1200" dirty="0">
                    <a:solidFill>
                      <a:srgbClr val="284463"/>
                    </a:solidFill>
                    <a:latin typeface="Montserrat" panose="00000500000000000000" pitchFamily="2" charset="0"/>
                    <a:ea typeface="+mn-ea"/>
                    <a:cs typeface="+mn-cs"/>
                    <a:sym typeface="Montserrat"/>
                  </a:rPr>
                  <a:t>employee</a:t>
                </a:r>
                <a:r>
                  <a:rPr lang="en-US" sz="3500" kern="1200" dirty="0">
                    <a:solidFill>
                      <a:srgbClr val="284463"/>
                    </a:solidFill>
                    <a:latin typeface="Montserrat" panose="00000500000000000000" pitchFamily="2" charset="0"/>
                    <a:ea typeface="+mn-ea"/>
                    <a:cs typeface="+mn-cs"/>
                    <a:sym typeface="Montserrat"/>
                  </a:rPr>
                  <a:t> group</a:t>
                </a:r>
              </a:p>
              <a:p>
                <a:pPr marL="360000" marR="0" lvl="0" defTabSz="914400" rtl="0" eaLnBrk="1" fontAlgn="auto" latinLnBrk="0" hangingPunct="1">
                  <a:lnSpc>
                    <a:spcPct val="100000"/>
                  </a:lnSpc>
                  <a:spcBef>
                    <a:spcPts val="0"/>
                  </a:spcBef>
                  <a:spcAft>
                    <a:spcPts val="0"/>
                  </a:spcAft>
                  <a:buClr>
                    <a:srgbClr val="284463"/>
                  </a:buClr>
                  <a:buSzPts val="1400"/>
                  <a:tabLst/>
                  <a:defRPr/>
                </a:pPr>
                <a:r>
                  <a:rPr lang="en-US" sz="3500" kern="1200" dirty="0">
                    <a:solidFill>
                      <a:srgbClr val="284463"/>
                    </a:solidFill>
                    <a:latin typeface="Montserrat" panose="00000500000000000000" pitchFamily="2" charset="0"/>
                    <a:ea typeface="+mn-ea"/>
                    <a:cs typeface="+mn-cs"/>
                    <a:sym typeface="Montserrat"/>
                  </a:rPr>
                  <a:t> </a:t>
                </a:r>
              </a:p>
              <a:p>
                <a:pPr marL="360000" marR="0" lvl="0" defTabSz="914400" rtl="0" eaLnBrk="1" fontAlgn="auto" latinLnBrk="0" hangingPunct="1">
                  <a:lnSpc>
                    <a:spcPct val="100000"/>
                  </a:lnSpc>
                  <a:spcBef>
                    <a:spcPts val="0"/>
                  </a:spcBef>
                  <a:spcAft>
                    <a:spcPts val="0"/>
                  </a:spcAft>
                  <a:buClr>
                    <a:srgbClr val="284463"/>
                  </a:buClr>
                  <a:buSzPts val="1400"/>
                  <a:tabLst/>
                  <a:defRPr/>
                </a:pPr>
                <a:r>
                  <a:rPr kumimoji="0" lang="en-US" sz="3500" i="0" u="none" strike="noStrike" kern="1200" cap="none" spc="0" normalizeH="0" baseline="0" noProof="0" dirty="0">
                    <a:ln>
                      <a:noFill/>
                    </a:ln>
                    <a:solidFill>
                      <a:srgbClr val="284463"/>
                    </a:solidFill>
                    <a:effectLst/>
                    <a:uLnTx/>
                    <a:uFillTx/>
                    <a:latin typeface="Montserrat" panose="00000500000000000000" pitchFamily="2" charset="0"/>
                    <a:ea typeface="+mn-ea"/>
                    <a:cs typeface="+mn-cs"/>
                    <a:sym typeface="Montserrat"/>
                  </a:rPr>
                  <a:t>- </a:t>
                </a:r>
                <a:r>
                  <a:rPr kumimoji="0" lang="en-US" sz="3500" b="1" i="0" u="none" strike="noStrike" kern="1200" cap="none" spc="0" normalizeH="0" baseline="0" noProof="0" dirty="0">
                    <a:ln>
                      <a:noFill/>
                    </a:ln>
                    <a:solidFill>
                      <a:srgbClr val="284463"/>
                    </a:solidFill>
                    <a:effectLst/>
                    <a:uLnTx/>
                    <a:uFillTx/>
                    <a:latin typeface="Montserrat" panose="00000500000000000000" pitchFamily="2" charset="0"/>
                    <a:ea typeface="+mn-ea"/>
                    <a:cs typeface="+mn-cs"/>
                    <a:sym typeface="Montserrat"/>
                  </a:rPr>
                  <a:t>D</a:t>
                </a:r>
                <a:r>
                  <a:rPr kumimoji="0" lang="en-US" sz="3500" b="1" i="0" u="none" strike="noStrike" kern="0" cap="none" spc="0" normalizeH="0" baseline="0" noProof="0" dirty="0">
                    <a:ln>
                      <a:noFill/>
                    </a:ln>
                    <a:solidFill>
                      <a:srgbClr val="284463"/>
                    </a:solidFill>
                    <a:effectLst/>
                    <a:uLnTx/>
                    <a:uFillTx/>
                    <a:latin typeface="Montserrat"/>
                    <a:sym typeface="Montserrat"/>
                  </a:rPr>
                  <a:t>istinguish</a:t>
                </a:r>
                <a:r>
                  <a:rPr kumimoji="0" lang="en-US" sz="3500" b="0" i="0" u="none" strike="noStrike" kern="0" cap="none" spc="0" normalizeH="0" baseline="0" noProof="0" dirty="0">
                    <a:ln>
                      <a:noFill/>
                    </a:ln>
                    <a:solidFill>
                      <a:srgbClr val="284463"/>
                    </a:solidFill>
                    <a:effectLst/>
                    <a:uLnTx/>
                    <a:uFillTx/>
                    <a:latin typeface="Montserrat"/>
                    <a:sym typeface="Montserrat"/>
                  </a:rPr>
                  <a:t> between normal causes of attrition</a:t>
                </a:r>
              </a:p>
              <a:p>
                <a:pPr marL="360000" marR="0" lvl="0" defTabSz="914400" rtl="0" eaLnBrk="1" fontAlgn="auto" latinLnBrk="0" hangingPunct="1">
                  <a:lnSpc>
                    <a:spcPct val="100000"/>
                  </a:lnSpc>
                  <a:spcBef>
                    <a:spcPts val="0"/>
                  </a:spcBef>
                  <a:spcAft>
                    <a:spcPts val="0"/>
                  </a:spcAft>
                  <a:buClr>
                    <a:srgbClr val="284463"/>
                  </a:buClr>
                  <a:buSzPts val="1400"/>
                  <a:tabLst/>
                  <a:defRPr/>
                </a:pPr>
                <a:r>
                  <a:rPr kumimoji="0" lang="en-US" sz="3500" b="0" i="0" u="none" strike="noStrike" kern="0" cap="none" spc="0" normalizeH="0" baseline="0" noProof="0" dirty="0">
                    <a:ln>
                      <a:noFill/>
                    </a:ln>
                    <a:solidFill>
                      <a:srgbClr val="284463"/>
                    </a:solidFill>
                    <a:effectLst/>
                    <a:uLnTx/>
                    <a:uFillTx/>
                    <a:latin typeface="Montserrat"/>
                    <a:sym typeface="Montserrat"/>
                  </a:rPr>
                  <a:t>(</a:t>
                </a:r>
                <a:r>
                  <a:rPr kumimoji="0" lang="en-US" sz="3500" b="1" i="0" u="none" strike="noStrike" kern="0" cap="none" spc="0" normalizeH="0" baseline="0" noProof="0" dirty="0">
                    <a:ln>
                      <a:noFill/>
                    </a:ln>
                    <a:solidFill>
                      <a:srgbClr val="284463"/>
                    </a:solidFill>
                    <a:effectLst/>
                    <a:uLnTx/>
                    <a:uFillTx/>
                    <a:latin typeface="Montserrat"/>
                    <a:sym typeface="Montserrat"/>
                  </a:rPr>
                  <a:t>retiring</a:t>
                </a:r>
                <a:r>
                  <a:rPr kumimoji="0" lang="en-US" sz="3500" b="0" i="0" u="none" strike="noStrike" kern="0" cap="none" spc="0" normalizeH="0" baseline="0" noProof="0" dirty="0">
                    <a:ln>
                      <a:noFill/>
                    </a:ln>
                    <a:solidFill>
                      <a:srgbClr val="284463"/>
                    </a:solidFill>
                    <a:effectLst/>
                    <a:uLnTx/>
                    <a:uFillTx/>
                    <a:latin typeface="Montserrat"/>
                    <a:sym typeface="Montserrat"/>
                  </a:rPr>
                  <a:t>) and factors that are making people </a:t>
                </a:r>
                <a:r>
                  <a:rPr kumimoji="0" lang="en-US" sz="3500" b="1" i="0" u="none" strike="noStrike" kern="0" cap="none" spc="0" normalizeH="0" baseline="0" noProof="0" dirty="0">
                    <a:ln>
                      <a:noFill/>
                    </a:ln>
                    <a:solidFill>
                      <a:srgbClr val="284463"/>
                    </a:solidFill>
                    <a:effectLst/>
                    <a:uLnTx/>
                    <a:uFillTx/>
                    <a:latin typeface="Montserrat"/>
                    <a:sym typeface="Montserrat"/>
                  </a:rPr>
                  <a:t>leave</a:t>
                </a:r>
                <a:r>
                  <a:rPr kumimoji="0" lang="en-US" sz="3500" b="0" i="0" u="none" strike="noStrike" kern="0" cap="none" spc="0" normalizeH="0" baseline="0" noProof="0" dirty="0">
                    <a:ln>
                      <a:noFill/>
                    </a:ln>
                    <a:solidFill>
                      <a:srgbClr val="284463"/>
                    </a:solidFill>
                    <a:effectLst/>
                    <a:uLnTx/>
                    <a:uFillTx/>
                    <a:latin typeface="Montserrat"/>
                    <a:sym typeface="Montserrat"/>
                  </a:rPr>
                  <a:t> and </a:t>
                </a:r>
                <a:r>
                  <a:rPr kumimoji="0" lang="en-US" sz="3500" b="1" i="0" u="none" strike="noStrike" kern="0" cap="none" spc="0" normalizeH="0" baseline="0" noProof="0" dirty="0">
                    <a:ln>
                      <a:noFill/>
                    </a:ln>
                    <a:solidFill>
                      <a:srgbClr val="284463"/>
                    </a:solidFill>
                    <a:effectLst/>
                    <a:uLnTx/>
                    <a:uFillTx/>
                    <a:latin typeface="Montserrat"/>
                    <a:sym typeface="Montserrat"/>
                  </a:rPr>
                  <a:t>seek</a:t>
                </a:r>
                <a:r>
                  <a:rPr kumimoji="0" lang="en-US" sz="3500" b="0" i="0" u="none" strike="noStrike" kern="0" cap="none" spc="0" normalizeH="0" baseline="0" noProof="0" dirty="0">
                    <a:ln>
                      <a:noFill/>
                    </a:ln>
                    <a:solidFill>
                      <a:srgbClr val="284463"/>
                    </a:solidFill>
                    <a:effectLst/>
                    <a:uLnTx/>
                    <a:uFillTx/>
                    <a:latin typeface="Montserrat"/>
                    <a:sym typeface="Montserrat"/>
                  </a:rPr>
                  <a:t> </a:t>
                </a:r>
                <a:r>
                  <a:rPr kumimoji="0" lang="en-US" sz="3500" b="1" i="0" u="none" strike="noStrike" kern="0" cap="none" spc="0" normalizeH="0" baseline="0" noProof="0" dirty="0">
                    <a:ln>
                      <a:noFill/>
                    </a:ln>
                    <a:solidFill>
                      <a:srgbClr val="284463"/>
                    </a:solidFill>
                    <a:effectLst/>
                    <a:uLnTx/>
                    <a:uFillTx/>
                    <a:latin typeface="Montserrat"/>
                    <a:sym typeface="Montserrat"/>
                  </a:rPr>
                  <a:t>better</a:t>
                </a:r>
                <a:r>
                  <a:rPr kumimoji="0" lang="en-US" sz="3500" b="0" i="0" u="none" strike="noStrike" kern="0" cap="none" spc="0" normalizeH="0" baseline="0" noProof="0" dirty="0">
                    <a:ln>
                      <a:noFill/>
                    </a:ln>
                    <a:solidFill>
                      <a:srgbClr val="284463"/>
                    </a:solidFill>
                    <a:effectLst/>
                    <a:uLnTx/>
                    <a:uFillTx/>
                    <a:latin typeface="Montserrat"/>
                    <a:sym typeface="Montserrat"/>
                  </a:rPr>
                  <a:t> </a:t>
                </a:r>
                <a:r>
                  <a:rPr kumimoji="0" lang="en-US" sz="3500" b="1" i="0" u="none" strike="noStrike" kern="0" cap="none" spc="0" normalizeH="0" baseline="0" noProof="0" dirty="0">
                    <a:ln>
                      <a:noFill/>
                    </a:ln>
                    <a:solidFill>
                      <a:srgbClr val="284463"/>
                    </a:solidFill>
                    <a:effectLst/>
                    <a:uLnTx/>
                    <a:uFillTx/>
                    <a:latin typeface="Montserrat"/>
                    <a:sym typeface="Montserrat"/>
                  </a:rPr>
                  <a:t>options</a:t>
                </a:r>
                <a:endParaRPr kumimoji="0" lang="en-US" sz="3500" b="0" i="0" u="none" strike="noStrike" kern="0" cap="none" spc="0" normalizeH="0" baseline="0" noProof="0" dirty="0">
                  <a:ln>
                    <a:noFill/>
                  </a:ln>
                  <a:solidFill>
                    <a:srgbClr val="284463"/>
                  </a:solidFill>
                  <a:effectLst/>
                  <a:uLnTx/>
                  <a:uFillTx/>
                  <a:latin typeface="Montserrat"/>
                  <a:sym typeface="Montserrat"/>
                </a:endParaRPr>
              </a:p>
              <a:p>
                <a:pPr marL="360000" lvl="0" indent="0" defTabSz="2089150">
                  <a:lnSpc>
                    <a:spcPct val="90000"/>
                  </a:lnSpc>
                  <a:spcBef>
                    <a:spcPct val="0"/>
                  </a:spcBef>
                  <a:spcAft>
                    <a:spcPct val="35000"/>
                  </a:spcAft>
                  <a:buFontTx/>
                  <a:buNone/>
                </a:pPr>
                <a:endParaRPr lang="en-US" sz="2000" kern="1200" dirty="0">
                  <a:solidFill>
                    <a:srgbClr val="284463"/>
                  </a:solidFill>
                  <a:latin typeface="Montserrat" panose="00000500000000000000" pitchFamily="2" charset="0"/>
                  <a:ea typeface="+mn-ea"/>
                  <a:cs typeface="+mn-cs"/>
                </a:endParaRPr>
              </a:p>
              <a:p>
                <a:pPr marL="360000" lvl="0" indent="0" defTabSz="2089150">
                  <a:lnSpc>
                    <a:spcPct val="90000"/>
                  </a:lnSpc>
                  <a:spcBef>
                    <a:spcPct val="0"/>
                  </a:spcBef>
                  <a:spcAft>
                    <a:spcPct val="35000"/>
                  </a:spcAft>
                  <a:buFontTx/>
                  <a:buNone/>
                </a:pPr>
                <a:r>
                  <a:rPr lang="en-US" sz="3500" kern="1200" dirty="0">
                    <a:solidFill>
                      <a:srgbClr val="284463"/>
                    </a:solidFill>
                    <a:latin typeface="Montserrat" panose="00000500000000000000" pitchFamily="2" charset="0"/>
                    <a:ea typeface="+mn-ea"/>
                    <a:cs typeface="+mn-cs"/>
                  </a:rPr>
                  <a:t>- Enables addressing </a:t>
                </a:r>
                <a:r>
                  <a:rPr lang="en-US" sz="3500" b="1" kern="1200" dirty="0">
                    <a:solidFill>
                      <a:srgbClr val="284463"/>
                    </a:solidFill>
                    <a:latin typeface="Montserrat" panose="00000500000000000000" pitchFamily="2" charset="0"/>
                    <a:ea typeface="+mn-ea"/>
                    <a:cs typeface="+mn-cs"/>
                  </a:rPr>
                  <a:t>current</a:t>
                </a: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issues</a:t>
                </a:r>
                <a:r>
                  <a:rPr lang="en-US" sz="3500" kern="1200" dirty="0">
                    <a:solidFill>
                      <a:srgbClr val="284463"/>
                    </a:solidFill>
                    <a:latin typeface="Montserrat" panose="00000500000000000000" pitchFamily="2" charset="0"/>
                    <a:ea typeface="+mn-ea"/>
                    <a:cs typeface="+mn-cs"/>
                  </a:rPr>
                  <a:t> in a </a:t>
                </a:r>
                <a:r>
                  <a:rPr lang="en-US" sz="3500" b="1" kern="1200" dirty="0">
                    <a:solidFill>
                      <a:srgbClr val="284463"/>
                    </a:solidFill>
                    <a:latin typeface="Montserrat" panose="00000500000000000000" pitchFamily="2" charset="0"/>
                    <a:ea typeface="+mn-ea"/>
                    <a:cs typeface="+mn-cs"/>
                  </a:rPr>
                  <a:t>tailored</a:t>
                </a:r>
                <a:r>
                  <a:rPr lang="en-US" sz="3500" kern="1200" dirty="0">
                    <a:solidFill>
                      <a:srgbClr val="284463"/>
                    </a:solidFill>
                    <a:latin typeface="Montserrat" panose="00000500000000000000" pitchFamily="2" charset="0"/>
                    <a:ea typeface="+mn-ea"/>
                    <a:cs typeface="+mn-cs"/>
                  </a:rPr>
                  <a:t> </a:t>
                </a:r>
                <a:r>
                  <a:rPr lang="en-US" sz="3500" b="1" kern="1200" dirty="0">
                    <a:solidFill>
                      <a:srgbClr val="284463"/>
                    </a:solidFill>
                    <a:latin typeface="Montserrat" panose="00000500000000000000" pitchFamily="2" charset="0"/>
                    <a:ea typeface="+mn-ea"/>
                    <a:cs typeface="+mn-cs"/>
                  </a:rPr>
                  <a:t>fashion</a:t>
                </a:r>
                <a:r>
                  <a:rPr lang="en-US" sz="3500" kern="1200" dirty="0">
                    <a:solidFill>
                      <a:srgbClr val="284463"/>
                    </a:solidFill>
                    <a:latin typeface="Montserrat" panose="00000500000000000000" pitchFamily="2" charset="0"/>
                    <a:ea typeface="+mn-ea"/>
                    <a:cs typeface="+mn-cs"/>
                  </a:rPr>
                  <a:t> </a:t>
                </a:r>
              </a:p>
            </p:txBody>
          </p:sp>
          <p:sp>
            <p:nvSpPr>
              <p:cNvPr id="15" name="Freeform: Shape 14">
                <a:extLst>
                  <a:ext uri="{FF2B5EF4-FFF2-40B4-BE49-F238E27FC236}">
                    <a16:creationId xmlns:a16="http://schemas.microsoft.com/office/drawing/2014/main" id="{8A414639-CB59-4A5F-D746-38FCEC79DFFB}"/>
                  </a:ext>
                </a:extLst>
              </p:cNvPr>
              <p:cNvSpPr/>
              <p:nvPr/>
            </p:nvSpPr>
            <p:spPr>
              <a:xfrm>
                <a:off x="1270326" y="1319852"/>
                <a:ext cx="2864945" cy="1088422"/>
              </a:xfrm>
              <a:custGeom>
                <a:avLst/>
                <a:gdLst>
                  <a:gd name="connsiteX0" fmla="*/ 47430 w 2311400"/>
                  <a:gd name="connsiteY0" fmla="*/ 0 h 762000"/>
                  <a:gd name="connsiteX1" fmla="*/ 2263970 w 2311400"/>
                  <a:gd name="connsiteY1" fmla="*/ 0 h 762000"/>
                  <a:gd name="connsiteX2" fmla="*/ 2311400 w 2311400"/>
                  <a:gd name="connsiteY2" fmla="*/ 47430 h 762000"/>
                  <a:gd name="connsiteX3" fmla="*/ 2311400 w 2311400"/>
                  <a:gd name="connsiteY3" fmla="*/ 762000 h 762000"/>
                  <a:gd name="connsiteX4" fmla="*/ 0 w 2311400"/>
                  <a:gd name="connsiteY4" fmla="*/ 762000 h 762000"/>
                  <a:gd name="connsiteX5" fmla="*/ 0 w 2311400"/>
                  <a:gd name="connsiteY5" fmla="*/ 47430 h 762000"/>
                  <a:gd name="connsiteX6" fmla="*/ 47430 w 2311400"/>
                  <a:gd name="connsiteY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400" h="762000">
                    <a:moveTo>
                      <a:pt x="47430" y="0"/>
                    </a:moveTo>
                    <a:lnTo>
                      <a:pt x="2263970" y="0"/>
                    </a:lnTo>
                    <a:cubicBezTo>
                      <a:pt x="2290165" y="0"/>
                      <a:pt x="2311400" y="21235"/>
                      <a:pt x="2311400" y="47430"/>
                    </a:cubicBezTo>
                    <a:lnTo>
                      <a:pt x="2311400" y="762000"/>
                    </a:lnTo>
                    <a:lnTo>
                      <a:pt x="0" y="762000"/>
                    </a:lnTo>
                    <a:lnTo>
                      <a:pt x="0" y="47430"/>
                    </a:lnTo>
                    <a:cubicBezTo>
                      <a:pt x="0" y="21235"/>
                      <a:pt x="21235" y="0"/>
                      <a:pt x="47430" y="0"/>
                    </a:cubicBezTo>
                    <a:close/>
                  </a:path>
                </a:pathLst>
              </a:custGeom>
              <a:solidFill>
                <a:srgbClr val="06395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b="1" kern="1200" cap="all" dirty="0">
                    <a:solidFill>
                      <a:schemeClr val="accent6"/>
                    </a:solidFill>
                    <a:latin typeface="Montserrat" panose="00000500000000000000" pitchFamily="2" charset="0"/>
                    <a:ea typeface="+mn-ea"/>
                    <a:cs typeface="+mn-cs"/>
                  </a:rPr>
                  <a:t>Clustering: Group Profiling</a:t>
                </a:r>
                <a:endParaRPr kumimoji="0" lang="en-US" sz="3500" b="1" i="0" u="none" strike="noStrike" kern="1200" cap="all" spc="0" normalizeH="0" baseline="0" noProof="0" dirty="0">
                  <a:ln>
                    <a:noFill/>
                  </a:ln>
                  <a:solidFill>
                    <a:schemeClr val="accent6"/>
                  </a:solidFill>
                  <a:effectLst/>
                  <a:uLnTx/>
                  <a:uFillTx/>
                  <a:latin typeface="Montserrat" panose="00000500000000000000" pitchFamily="2" charset="0"/>
                  <a:ea typeface="+mn-ea"/>
                  <a:cs typeface="+mn-cs"/>
                </a:endParaRPr>
              </a:p>
            </p:txBody>
          </p:sp>
        </p:grpSp>
      </p:grpSp>
    </p:spTree>
    <p:extLst>
      <p:ext uri="{BB962C8B-B14F-4D97-AF65-F5344CB8AC3E}">
        <p14:creationId xmlns:p14="http://schemas.microsoft.com/office/powerpoint/2010/main" val="353852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 name="Google Shape;372;p21">
            <a:extLst>
              <a:ext uri="{FF2B5EF4-FFF2-40B4-BE49-F238E27FC236}">
                <a16:creationId xmlns:a16="http://schemas.microsoft.com/office/drawing/2014/main" id="{223083E7-7DB6-DA9F-DCA9-3C04AFCB09E2}"/>
              </a:ext>
            </a:extLst>
          </p:cNvPr>
          <p:cNvSpPr txBox="1">
            <a:spLocks/>
          </p:cNvSpPr>
          <p:nvPr/>
        </p:nvSpPr>
        <p:spPr>
          <a:xfrm>
            <a:off x="2803737" y="-57150"/>
            <a:ext cx="27228588"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5400" dirty="0">
                <a:latin typeface="Montserrat" panose="00000500000000000000" pitchFamily="2" charset="0"/>
              </a:rPr>
              <a:t>Our model can correctly identify 69% of employees  with attrition</a:t>
            </a:r>
            <a:endParaRPr lang="en-GB" sz="5400" dirty="0">
              <a:latin typeface="Montserrat" panose="00000500000000000000" pitchFamily="2" charset="0"/>
            </a:endParaRPr>
          </a:p>
        </p:txBody>
      </p:sp>
      <p:grpSp>
        <p:nvGrpSpPr>
          <p:cNvPr id="182" name="Group 181">
            <a:extLst>
              <a:ext uri="{FF2B5EF4-FFF2-40B4-BE49-F238E27FC236}">
                <a16:creationId xmlns:a16="http://schemas.microsoft.com/office/drawing/2014/main" id="{E1B1CE7C-F840-48C0-2075-070DEBF08AB2}"/>
              </a:ext>
            </a:extLst>
          </p:cNvPr>
          <p:cNvGrpSpPr/>
          <p:nvPr/>
        </p:nvGrpSpPr>
        <p:grpSpPr>
          <a:xfrm>
            <a:off x="7106186" y="2558882"/>
            <a:ext cx="15032503" cy="14068760"/>
            <a:chOff x="7843605" y="2558882"/>
            <a:chExt cx="15032503" cy="14068760"/>
          </a:xfrm>
        </p:grpSpPr>
        <p:grpSp>
          <p:nvGrpSpPr>
            <p:cNvPr id="130" name="Group 129">
              <a:extLst>
                <a:ext uri="{FF2B5EF4-FFF2-40B4-BE49-F238E27FC236}">
                  <a16:creationId xmlns:a16="http://schemas.microsoft.com/office/drawing/2014/main" id="{F9D48739-93BF-AEBC-F893-2A0EB055773E}"/>
                </a:ext>
              </a:extLst>
            </p:cNvPr>
            <p:cNvGrpSpPr/>
            <p:nvPr/>
          </p:nvGrpSpPr>
          <p:grpSpPr>
            <a:xfrm>
              <a:off x="7843605" y="2558882"/>
              <a:ext cx="15032503" cy="14068760"/>
              <a:chOff x="3557466" y="1177875"/>
              <a:chExt cx="5077068" cy="4730850"/>
            </a:xfrm>
            <a:solidFill>
              <a:srgbClr val="284463"/>
            </a:solidFill>
          </p:grpSpPr>
          <p:sp>
            <p:nvSpPr>
              <p:cNvPr id="131" name="Shape">
                <a:extLst>
                  <a:ext uri="{FF2B5EF4-FFF2-40B4-BE49-F238E27FC236}">
                    <a16:creationId xmlns:a16="http://schemas.microsoft.com/office/drawing/2014/main" id="{6DCA9A10-1613-B2AC-6703-58BD77670CB2}"/>
                  </a:ext>
                </a:extLst>
              </p:cNvPr>
              <p:cNvSpPr/>
              <p:nvPr/>
            </p:nvSpPr>
            <p:spPr>
              <a:xfrm>
                <a:off x="3557466" y="3235554"/>
                <a:ext cx="2973084" cy="2658347"/>
              </a:xfrm>
              <a:custGeom>
                <a:avLst/>
                <a:gdLst/>
                <a:ahLst/>
                <a:cxnLst>
                  <a:cxn ang="0">
                    <a:pos x="wd2" y="hd2"/>
                  </a:cxn>
                  <a:cxn ang="5400000">
                    <a:pos x="wd2" y="hd2"/>
                  </a:cxn>
                  <a:cxn ang="10800000">
                    <a:pos x="wd2" y="hd2"/>
                  </a:cxn>
                  <a:cxn ang="16200000">
                    <a:pos x="wd2" y="hd2"/>
                  </a:cxn>
                </a:cxnLst>
                <a:rect l="0" t="0" r="r" b="b"/>
                <a:pathLst>
                  <a:path w="21210" h="21080" extrusionOk="0">
                    <a:moveTo>
                      <a:pt x="21113" y="803"/>
                    </a:moveTo>
                    <a:lnTo>
                      <a:pt x="20414" y="544"/>
                    </a:lnTo>
                    <a:cubicBezTo>
                      <a:pt x="20298" y="492"/>
                      <a:pt x="20181" y="622"/>
                      <a:pt x="20228" y="751"/>
                    </a:cubicBezTo>
                    <a:lnTo>
                      <a:pt x="20298" y="984"/>
                    </a:lnTo>
                    <a:cubicBezTo>
                      <a:pt x="18830" y="1450"/>
                      <a:pt x="17315" y="1399"/>
                      <a:pt x="15917" y="881"/>
                    </a:cubicBezTo>
                    <a:cubicBezTo>
                      <a:pt x="15684" y="803"/>
                      <a:pt x="15474" y="699"/>
                      <a:pt x="15265" y="596"/>
                    </a:cubicBezTo>
                    <a:cubicBezTo>
                      <a:pt x="15055" y="492"/>
                      <a:pt x="14845" y="388"/>
                      <a:pt x="14636" y="259"/>
                    </a:cubicBezTo>
                    <a:cubicBezTo>
                      <a:pt x="14496" y="181"/>
                      <a:pt x="14356" y="78"/>
                      <a:pt x="14239" y="0"/>
                    </a:cubicBezTo>
                    <a:lnTo>
                      <a:pt x="14006" y="440"/>
                    </a:lnTo>
                    <a:lnTo>
                      <a:pt x="11909" y="4377"/>
                    </a:lnTo>
                    <a:cubicBezTo>
                      <a:pt x="11700" y="4247"/>
                      <a:pt x="11490" y="4144"/>
                      <a:pt x="11280" y="4040"/>
                    </a:cubicBezTo>
                    <a:cubicBezTo>
                      <a:pt x="11070" y="3937"/>
                      <a:pt x="10837" y="3833"/>
                      <a:pt x="10628" y="3755"/>
                    </a:cubicBezTo>
                    <a:cubicBezTo>
                      <a:pt x="10488" y="3704"/>
                      <a:pt x="10348" y="3652"/>
                      <a:pt x="10185" y="3600"/>
                    </a:cubicBezTo>
                    <a:cubicBezTo>
                      <a:pt x="8111" y="2953"/>
                      <a:pt x="5968" y="3237"/>
                      <a:pt x="4080" y="4403"/>
                    </a:cubicBezTo>
                    <a:cubicBezTo>
                      <a:pt x="3964" y="4481"/>
                      <a:pt x="3847" y="4558"/>
                      <a:pt x="3731" y="4636"/>
                    </a:cubicBezTo>
                    <a:cubicBezTo>
                      <a:pt x="3707" y="4636"/>
                      <a:pt x="3707" y="4662"/>
                      <a:pt x="3684" y="4662"/>
                    </a:cubicBezTo>
                    <a:cubicBezTo>
                      <a:pt x="3591" y="4740"/>
                      <a:pt x="3498" y="4791"/>
                      <a:pt x="3404" y="4869"/>
                    </a:cubicBezTo>
                    <a:cubicBezTo>
                      <a:pt x="3404" y="4869"/>
                      <a:pt x="3404" y="4869"/>
                      <a:pt x="3404" y="4869"/>
                    </a:cubicBezTo>
                    <a:cubicBezTo>
                      <a:pt x="1913" y="6035"/>
                      <a:pt x="818" y="7744"/>
                      <a:pt x="305" y="9738"/>
                    </a:cubicBezTo>
                    <a:cubicBezTo>
                      <a:pt x="-207" y="11732"/>
                      <a:pt x="-67" y="13804"/>
                      <a:pt x="678" y="15695"/>
                    </a:cubicBezTo>
                    <a:cubicBezTo>
                      <a:pt x="678" y="15695"/>
                      <a:pt x="678" y="15695"/>
                      <a:pt x="678" y="15695"/>
                    </a:cubicBezTo>
                    <a:cubicBezTo>
                      <a:pt x="725" y="15824"/>
                      <a:pt x="771" y="15928"/>
                      <a:pt x="818" y="16058"/>
                    </a:cubicBezTo>
                    <a:cubicBezTo>
                      <a:pt x="818" y="16083"/>
                      <a:pt x="841" y="16109"/>
                      <a:pt x="841" y="16109"/>
                    </a:cubicBezTo>
                    <a:cubicBezTo>
                      <a:pt x="911" y="16239"/>
                      <a:pt x="958" y="16368"/>
                      <a:pt x="1028" y="16524"/>
                    </a:cubicBezTo>
                    <a:cubicBezTo>
                      <a:pt x="1098" y="16653"/>
                      <a:pt x="1168" y="16783"/>
                      <a:pt x="1237" y="16912"/>
                    </a:cubicBezTo>
                    <a:cubicBezTo>
                      <a:pt x="1237" y="16938"/>
                      <a:pt x="1261" y="16938"/>
                      <a:pt x="1261" y="16964"/>
                    </a:cubicBezTo>
                    <a:cubicBezTo>
                      <a:pt x="1331" y="17068"/>
                      <a:pt x="1377" y="17171"/>
                      <a:pt x="1447" y="17301"/>
                    </a:cubicBezTo>
                    <a:cubicBezTo>
                      <a:pt x="1447" y="17301"/>
                      <a:pt x="1447" y="17301"/>
                      <a:pt x="1447" y="17301"/>
                    </a:cubicBezTo>
                    <a:cubicBezTo>
                      <a:pt x="2496" y="18984"/>
                      <a:pt x="4034" y="20176"/>
                      <a:pt x="5828" y="20745"/>
                    </a:cubicBezTo>
                    <a:lnTo>
                      <a:pt x="5828" y="20745"/>
                    </a:lnTo>
                    <a:cubicBezTo>
                      <a:pt x="7808" y="21367"/>
                      <a:pt x="9999" y="21134"/>
                      <a:pt x="11933" y="19942"/>
                    </a:cubicBezTo>
                    <a:cubicBezTo>
                      <a:pt x="13867" y="18725"/>
                      <a:pt x="15171" y="16783"/>
                      <a:pt x="15731" y="14581"/>
                    </a:cubicBezTo>
                    <a:lnTo>
                      <a:pt x="15731" y="14581"/>
                    </a:lnTo>
                    <a:cubicBezTo>
                      <a:pt x="15754" y="14529"/>
                      <a:pt x="15754" y="14478"/>
                      <a:pt x="15777" y="14400"/>
                    </a:cubicBezTo>
                    <a:cubicBezTo>
                      <a:pt x="15824" y="14245"/>
                      <a:pt x="15707" y="14063"/>
                      <a:pt x="15544" y="14063"/>
                    </a:cubicBezTo>
                    <a:lnTo>
                      <a:pt x="15544" y="14063"/>
                    </a:lnTo>
                    <a:cubicBezTo>
                      <a:pt x="15428" y="14063"/>
                      <a:pt x="15335" y="14141"/>
                      <a:pt x="15311" y="14271"/>
                    </a:cubicBezTo>
                    <a:cubicBezTo>
                      <a:pt x="14822" y="16394"/>
                      <a:pt x="13564" y="18311"/>
                      <a:pt x="11700" y="19476"/>
                    </a:cubicBezTo>
                    <a:cubicBezTo>
                      <a:pt x="8298" y="21600"/>
                      <a:pt x="4034" y="20486"/>
                      <a:pt x="1820" y="17016"/>
                    </a:cubicBezTo>
                    <a:cubicBezTo>
                      <a:pt x="1820" y="17016"/>
                      <a:pt x="1820" y="17016"/>
                      <a:pt x="1820" y="17016"/>
                    </a:cubicBezTo>
                    <a:cubicBezTo>
                      <a:pt x="1750" y="16912"/>
                      <a:pt x="1703" y="16809"/>
                      <a:pt x="1634" y="16705"/>
                    </a:cubicBezTo>
                    <a:cubicBezTo>
                      <a:pt x="1634" y="16679"/>
                      <a:pt x="1610" y="16679"/>
                      <a:pt x="1610" y="16653"/>
                    </a:cubicBezTo>
                    <a:cubicBezTo>
                      <a:pt x="1540" y="16524"/>
                      <a:pt x="1470" y="16420"/>
                      <a:pt x="1424" y="16291"/>
                    </a:cubicBezTo>
                    <a:cubicBezTo>
                      <a:pt x="1354" y="16161"/>
                      <a:pt x="1307" y="16032"/>
                      <a:pt x="1237" y="15902"/>
                    </a:cubicBezTo>
                    <a:cubicBezTo>
                      <a:pt x="1237" y="15876"/>
                      <a:pt x="1214" y="15876"/>
                      <a:pt x="1214" y="15850"/>
                    </a:cubicBezTo>
                    <a:cubicBezTo>
                      <a:pt x="1168" y="15747"/>
                      <a:pt x="1121" y="15617"/>
                      <a:pt x="1074" y="15514"/>
                    </a:cubicBezTo>
                    <a:cubicBezTo>
                      <a:pt x="1074" y="15514"/>
                      <a:pt x="1074" y="15514"/>
                      <a:pt x="1074" y="15514"/>
                    </a:cubicBezTo>
                    <a:cubicBezTo>
                      <a:pt x="-347" y="11888"/>
                      <a:pt x="725" y="7614"/>
                      <a:pt x="3637" y="5309"/>
                    </a:cubicBezTo>
                    <a:cubicBezTo>
                      <a:pt x="3637" y="5309"/>
                      <a:pt x="3637" y="5309"/>
                      <a:pt x="3637" y="5309"/>
                    </a:cubicBezTo>
                    <a:cubicBezTo>
                      <a:pt x="3731" y="5232"/>
                      <a:pt x="3824" y="5180"/>
                      <a:pt x="3917" y="5102"/>
                    </a:cubicBezTo>
                    <a:cubicBezTo>
                      <a:pt x="3940" y="5102"/>
                      <a:pt x="3940" y="5076"/>
                      <a:pt x="3964" y="5076"/>
                    </a:cubicBezTo>
                    <a:cubicBezTo>
                      <a:pt x="4080" y="4999"/>
                      <a:pt x="4173" y="4921"/>
                      <a:pt x="4290" y="4869"/>
                    </a:cubicBezTo>
                    <a:cubicBezTo>
                      <a:pt x="6061" y="3781"/>
                      <a:pt x="8088" y="3496"/>
                      <a:pt x="10022" y="4092"/>
                    </a:cubicBezTo>
                    <a:cubicBezTo>
                      <a:pt x="10138" y="4118"/>
                      <a:pt x="10232" y="4170"/>
                      <a:pt x="10348" y="4196"/>
                    </a:cubicBezTo>
                    <a:cubicBezTo>
                      <a:pt x="10581" y="4273"/>
                      <a:pt x="10791" y="4377"/>
                      <a:pt x="11001" y="4481"/>
                    </a:cubicBezTo>
                    <a:cubicBezTo>
                      <a:pt x="11210" y="4584"/>
                      <a:pt x="11420" y="4688"/>
                      <a:pt x="11630" y="4817"/>
                    </a:cubicBezTo>
                    <a:cubicBezTo>
                      <a:pt x="11770" y="4895"/>
                      <a:pt x="11909" y="4999"/>
                      <a:pt x="12026" y="5076"/>
                    </a:cubicBezTo>
                    <a:lnTo>
                      <a:pt x="12259" y="4636"/>
                    </a:lnTo>
                    <a:lnTo>
                      <a:pt x="14356" y="699"/>
                    </a:lnTo>
                    <a:cubicBezTo>
                      <a:pt x="14566" y="829"/>
                      <a:pt x="14775" y="932"/>
                      <a:pt x="14985" y="1036"/>
                    </a:cubicBezTo>
                    <a:cubicBezTo>
                      <a:pt x="15195" y="1140"/>
                      <a:pt x="15428" y="1243"/>
                      <a:pt x="15637" y="1321"/>
                    </a:cubicBezTo>
                    <a:cubicBezTo>
                      <a:pt x="17152" y="1891"/>
                      <a:pt x="18830" y="1968"/>
                      <a:pt x="20437" y="1450"/>
                    </a:cubicBezTo>
                    <a:lnTo>
                      <a:pt x="20507" y="1658"/>
                    </a:lnTo>
                    <a:cubicBezTo>
                      <a:pt x="20554" y="1787"/>
                      <a:pt x="20717" y="1813"/>
                      <a:pt x="20787" y="1683"/>
                    </a:cubicBezTo>
                    <a:lnTo>
                      <a:pt x="21160" y="984"/>
                    </a:lnTo>
                    <a:cubicBezTo>
                      <a:pt x="21253" y="958"/>
                      <a:pt x="21206" y="829"/>
                      <a:pt x="21113" y="80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2" name="Shape">
                <a:extLst>
                  <a:ext uri="{FF2B5EF4-FFF2-40B4-BE49-F238E27FC236}">
                    <a16:creationId xmlns:a16="http://schemas.microsoft.com/office/drawing/2014/main" id="{AC03E71A-38D6-72C0-A36C-939A31193D05}"/>
                  </a:ext>
                </a:extLst>
              </p:cNvPr>
              <p:cNvSpPr/>
              <p:nvPr/>
            </p:nvSpPr>
            <p:spPr>
              <a:xfrm>
                <a:off x="4961915" y="1177875"/>
                <a:ext cx="2250388" cy="3427021"/>
              </a:xfrm>
              <a:custGeom>
                <a:avLst/>
                <a:gdLst/>
                <a:ahLst/>
                <a:cxnLst>
                  <a:cxn ang="0">
                    <a:pos x="wd2" y="hd2"/>
                  </a:cxn>
                  <a:cxn ang="5400000">
                    <a:pos x="wd2" y="hd2"/>
                  </a:cxn>
                  <a:cxn ang="10800000">
                    <a:pos x="wd2" y="hd2"/>
                  </a:cxn>
                  <a:cxn ang="16200000">
                    <a:pos x="wd2" y="hd2"/>
                  </a:cxn>
                </a:cxnLst>
                <a:rect l="0" t="0" r="r" b="b"/>
                <a:pathLst>
                  <a:path w="21600" h="21585" extrusionOk="0">
                    <a:moveTo>
                      <a:pt x="16459" y="13104"/>
                    </a:moveTo>
                    <a:cubicBezTo>
                      <a:pt x="16741" y="13001"/>
                      <a:pt x="16992" y="12878"/>
                      <a:pt x="17242" y="12754"/>
                    </a:cubicBezTo>
                    <a:cubicBezTo>
                      <a:pt x="17493" y="12631"/>
                      <a:pt x="17744" y="12507"/>
                      <a:pt x="17995" y="12363"/>
                    </a:cubicBezTo>
                    <a:cubicBezTo>
                      <a:pt x="18152" y="12281"/>
                      <a:pt x="18308" y="12178"/>
                      <a:pt x="18434" y="12096"/>
                    </a:cubicBezTo>
                    <a:cubicBezTo>
                      <a:pt x="20471" y="10759"/>
                      <a:pt x="21600" y="8990"/>
                      <a:pt x="21600" y="7097"/>
                    </a:cubicBezTo>
                    <a:cubicBezTo>
                      <a:pt x="21600" y="6974"/>
                      <a:pt x="21600" y="6850"/>
                      <a:pt x="21600" y="6727"/>
                    </a:cubicBezTo>
                    <a:cubicBezTo>
                      <a:pt x="21600" y="6706"/>
                      <a:pt x="21600" y="6686"/>
                      <a:pt x="21600" y="6665"/>
                    </a:cubicBezTo>
                    <a:cubicBezTo>
                      <a:pt x="21600" y="6562"/>
                      <a:pt x="21569" y="6459"/>
                      <a:pt x="21569" y="6357"/>
                    </a:cubicBezTo>
                    <a:cubicBezTo>
                      <a:pt x="21569" y="6357"/>
                      <a:pt x="21569" y="6357"/>
                      <a:pt x="21569" y="6336"/>
                    </a:cubicBezTo>
                    <a:cubicBezTo>
                      <a:pt x="21318" y="4731"/>
                      <a:pt x="20252" y="3230"/>
                      <a:pt x="18465" y="2057"/>
                    </a:cubicBezTo>
                    <a:cubicBezTo>
                      <a:pt x="16678" y="885"/>
                      <a:pt x="14421" y="185"/>
                      <a:pt x="11944" y="21"/>
                    </a:cubicBezTo>
                    <a:cubicBezTo>
                      <a:pt x="11944" y="21"/>
                      <a:pt x="11944" y="21"/>
                      <a:pt x="11944" y="21"/>
                    </a:cubicBezTo>
                    <a:cubicBezTo>
                      <a:pt x="11788" y="0"/>
                      <a:pt x="11631" y="0"/>
                      <a:pt x="11474" y="0"/>
                    </a:cubicBezTo>
                    <a:cubicBezTo>
                      <a:pt x="11443" y="0"/>
                      <a:pt x="11411" y="0"/>
                      <a:pt x="11380" y="0"/>
                    </a:cubicBezTo>
                    <a:cubicBezTo>
                      <a:pt x="11192" y="0"/>
                      <a:pt x="11004" y="0"/>
                      <a:pt x="10816" y="0"/>
                    </a:cubicBezTo>
                    <a:cubicBezTo>
                      <a:pt x="10628" y="0"/>
                      <a:pt x="10439" y="0"/>
                      <a:pt x="10251" y="0"/>
                    </a:cubicBezTo>
                    <a:cubicBezTo>
                      <a:pt x="10220" y="0"/>
                      <a:pt x="10189" y="0"/>
                      <a:pt x="10157" y="0"/>
                    </a:cubicBezTo>
                    <a:cubicBezTo>
                      <a:pt x="10001" y="0"/>
                      <a:pt x="9844" y="21"/>
                      <a:pt x="9687" y="21"/>
                    </a:cubicBezTo>
                    <a:cubicBezTo>
                      <a:pt x="9687" y="21"/>
                      <a:pt x="9687" y="21"/>
                      <a:pt x="9687" y="21"/>
                    </a:cubicBezTo>
                    <a:cubicBezTo>
                      <a:pt x="7210" y="185"/>
                      <a:pt x="4953" y="885"/>
                      <a:pt x="3166" y="2057"/>
                    </a:cubicBezTo>
                    <a:lnTo>
                      <a:pt x="3166" y="2057"/>
                    </a:lnTo>
                    <a:cubicBezTo>
                      <a:pt x="1223" y="3333"/>
                      <a:pt x="0" y="5102"/>
                      <a:pt x="0" y="7056"/>
                    </a:cubicBezTo>
                    <a:cubicBezTo>
                      <a:pt x="0" y="9010"/>
                      <a:pt x="1223" y="10779"/>
                      <a:pt x="3166" y="12055"/>
                    </a:cubicBezTo>
                    <a:lnTo>
                      <a:pt x="3166" y="12055"/>
                    </a:lnTo>
                    <a:cubicBezTo>
                      <a:pt x="3229" y="12096"/>
                      <a:pt x="3260" y="12117"/>
                      <a:pt x="3323" y="12158"/>
                    </a:cubicBezTo>
                    <a:cubicBezTo>
                      <a:pt x="3480" y="12261"/>
                      <a:pt x="3731" y="12219"/>
                      <a:pt x="3825" y="12117"/>
                    </a:cubicBezTo>
                    <a:lnTo>
                      <a:pt x="3825" y="12117"/>
                    </a:lnTo>
                    <a:cubicBezTo>
                      <a:pt x="3887" y="12034"/>
                      <a:pt x="3887" y="11931"/>
                      <a:pt x="3762" y="11870"/>
                    </a:cubicBezTo>
                    <a:cubicBezTo>
                      <a:pt x="1850" y="10656"/>
                      <a:pt x="627" y="8949"/>
                      <a:pt x="627" y="7056"/>
                    </a:cubicBezTo>
                    <a:cubicBezTo>
                      <a:pt x="627" y="3621"/>
                      <a:pt x="4640" y="761"/>
                      <a:pt x="9750" y="411"/>
                    </a:cubicBezTo>
                    <a:cubicBezTo>
                      <a:pt x="9750" y="411"/>
                      <a:pt x="9750" y="411"/>
                      <a:pt x="9781" y="411"/>
                    </a:cubicBezTo>
                    <a:cubicBezTo>
                      <a:pt x="9938" y="411"/>
                      <a:pt x="10063" y="391"/>
                      <a:pt x="10220" y="391"/>
                    </a:cubicBezTo>
                    <a:cubicBezTo>
                      <a:pt x="10251" y="391"/>
                      <a:pt x="10283" y="391"/>
                      <a:pt x="10283" y="391"/>
                    </a:cubicBezTo>
                    <a:cubicBezTo>
                      <a:pt x="10439" y="391"/>
                      <a:pt x="10628" y="391"/>
                      <a:pt x="10816" y="391"/>
                    </a:cubicBezTo>
                    <a:cubicBezTo>
                      <a:pt x="11004" y="391"/>
                      <a:pt x="11161" y="391"/>
                      <a:pt x="11349" y="391"/>
                    </a:cubicBezTo>
                    <a:cubicBezTo>
                      <a:pt x="11380" y="391"/>
                      <a:pt x="11411" y="391"/>
                      <a:pt x="11411" y="391"/>
                    </a:cubicBezTo>
                    <a:cubicBezTo>
                      <a:pt x="11568" y="391"/>
                      <a:pt x="11725" y="411"/>
                      <a:pt x="11850" y="411"/>
                    </a:cubicBezTo>
                    <a:cubicBezTo>
                      <a:pt x="11850" y="411"/>
                      <a:pt x="11850" y="411"/>
                      <a:pt x="11882" y="411"/>
                    </a:cubicBezTo>
                    <a:cubicBezTo>
                      <a:pt x="16647" y="741"/>
                      <a:pt x="20440" y="3230"/>
                      <a:pt x="20942" y="6357"/>
                    </a:cubicBezTo>
                    <a:cubicBezTo>
                      <a:pt x="20942" y="6357"/>
                      <a:pt x="20942" y="6357"/>
                      <a:pt x="20942" y="6377"/>
                    </a:cubicBezTo>
                    <a:cubicBezTo>
                      <a:pt x="20942" y="6480"/>
                      <a:pt x="20973" y="6562"/>
                      <a:pt x="20973" y="6665"/>
                    </a:cubicBezTo>
                    <a:cubicBezTo>
                      <a:pt x="20973" y="6686"/>
                      <a:pt x="20973" y="6706"/>
                      <a:pt x="20973" y="6706"/>
                    </a:cubicBezTo>
                    <a:cubicBezTo>
                      <a:pt x="20973" y="6809"/>
                      <a:pt x="20973" y="6933"/>
                      <a:pt x="20973" y="7056"/>
                    </a:cubicBezTo>
                    <a:cubicBezTo>
                      <a:pt x="20973" y="8846"/>
                      <a:pt x="19907" y="10512"/>
                      <a:pt x="17995" y="11767"/>
                    </a:cubicBezTo>
                    <a:cubicBezTo>
                      <a:pt x="17901" y="11829"/>
                      <a:pt x="17775" y="11911"/>
                      <a:pt x="17681" y="11973"/>
                    </a:cubicBezTo>
                    <a:cubicBezTo>
                      <a:pt x="17430" y="12117"/>
                      <a:pt x="17211" y="12240"/>
                      <a:pt x="16960" y="12363"/>
                    </a:cubicBezTo>
                    <a:cubicBezTo>
                      <a:pt x="16709" y="12487"/>
                      <a:pt x="16459" y="12610"/>
                      <a:pt x="16176" y="12713"/>
                    </a:cubicBezTo>
                    <a:cubicBezTo>
                      <a:pt x="15988" y="12795"/>
                      <a:pt x="15832" y="12857"/>
                      <a:pt x="15644" y="12919"/>
                    </a:cubicBezTo>
                    <a:lnTo>
                      <a:pt x="15957" y="13269"/>
                    </a:lnTo>
                    <a:lnTo>
                      <a:pt x="18716" y="16416"/>
                    </a:lnTo>
                    <a:cubicBezTo>
                      <a:pt x="18434" y="16519"/>
                      <a:pt x="18183" y="16642"/>
                      <a:pt x="17932" y="16766"/>
                    </a:cubicBezTo>
                    <a:cubicBezTo>
                      <a:pt x="17681" y="16889"/>
                      <a:pt x="17430" y="17033"/>
                      <a:pt x="17211" y="17157"/>
                    </a:cubicBezTo>
                    <a:cubicBezTo>
                      <a:pt x="15581" y="18103"/>
                      <a:pt x="14421" y="19378"/>
                      <a:pt x="13888" y="20818"/>
                    </a:cubicBezTo>
                    <a:lnTo>
                      <a:pt x="13512" y="20818"/>
                    </a:lnTo>
                    <a:cubicBezTo>
                      <a:pt x="13355" y="20818"/>
                      <a:pt x="13230" y="20942"/>
                      <a:pt x="13355" y="21024"/>
                    </a:cubicBezTo>
                    <a:lnTo>
                      <a:pt x="13951" y="21538"/>
                    </a:lnTo>
                    <a:cubicBezTo>
                      <a:pt x="14045" y="21600"/>
                      <a:pt x="14170" y="21600"/>
                      <a:pt x="14264" y="21538"/>
                    </a:cubicBezTo>
                    <a:lnTo>
                      <a:pt x="14891" y="21045"/>
                    </a:lnTo>
                    <a:cubicBezTo>
                      <a:pt x="15017" y="20962"/>
                      <a:pt x="14922" y="20818"/>
                      <a:pt x="14734" y="20818"/>
                    </a:cubicBezTo>
                    <a:lnTo>
                      <a:pt x="14515" y="20818"/>
                    </a:lnTo>
                    <a:cubicBezTo>
                      <a:pt x="15017" y="19522"/>
                      <a:pt x="16051" y="18391"/>
                      <a:pt x="17493" y="17506"/>
                    </a:cubicBezTo>
                    <a:cubicBezTo>
                      <a:pt x="17713" y="17362"/>
                      <a:pt x="17963" y="17239"/>
                      <a:pt x="18214" y="17095"/>
                    </a:cubicBezTo>
                    <a:cubicBezTo>
                      <a:pt x="18465" y="16971"/>
                      <a:pt x="18716" y="16848"/>
                      <a:pt x="18998" y="16745"/>
                    </a:cubicBezTo>
                    <a:cubicBezTo>
                      <a:pt x="19186" y="16663"/>
                      <a:pt x="19343" y="16601"/>
                      <a:pt x="19531" y="16539"/>
                    </a:cubicBezTo>
                    <a:lnTo>
                      <a:pt x="19217" y="16190"/>
                    </a:lnTo>
                    <a:lnTo>
                      <a:pt x="16459" y="13104"/>
                    </a:ln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133" name="Shape">
                <a:extLst>
                  <a:ext uri="{FF2B5EF4-FFF2-40B4-BE49-F238E27FC236}">
                    <a16:creationId xmlns:a16="http://schemas.microsoft.com/office/drawing/2014/main" id="{251216EB-3EEE-79FF-4EA4-87FC5A54E7E0}"/>
                  </a:ext>
                </a:extLst>
              </p:cNvPr>
              <p:cNvSpPr/>
              <p:nvPr/>
            </p:nvSpPr>
            <p:spPr>
              <a:xfrm>
                <a:off x="5353852" y="3660155"/>
                <a:ext cx="3280682" cy="2248570"/>
              </a:xfrm>
              <a:custGeom>
                <a:avLst/>
                <a:gdLst/>
                <a:ahLst/>
                <a:cxnLst>
                  <a:cxn ang="0">
                    <a:pos x="wd2" y="hd2"/>
                  </a:cxn>
                  <a:cxn ang="5400000">
                    <a:pos x="wd2" y="hd2"/>
                  </a:cxn>
                  <a:cxn ang="10800000">
                    <a:pos x="wd2" y="hd2"/>
                  </a:cxn>
                  <a:cxn ang="16200000">
                    <a:pos x="wd2" y="hd2"/>
                  </a:cxn>
                </a:cxnLst>
                <a:rect l="0" t="0" r="r" b="b"/>
                <a:pathLst>
                  <a:path w="21187" h="20827" extrusionOk="0">
                    <a:moveTo>
                      <a:pt x="20929" y="7658"/>
                    </a:moveTo>
                    <a:lnTo>
                      <a:pt x="20929" y="7658"/>
                    </a:lnTo>
                    <a:cubicBezTo>
                      <a:pt x="20444" y="5086"/>
                      <a:pt x="19263" y="2787"/>
                      <a:pt x="17533" y="1365"/>
                    </a:cubicBezTo>
                    <a:cubicBezTo>
                      <a:pt x="15803" y="-57"/>
                      <a:pt x="13821" y="-329"/>
                      <a:pt x="12028" y="367"/>
                    </a:cubicBezTo>
                    <a:lnTo>
                      <a:pt x="12028" y="367"/>
                    </a:lnTo>
                    <a:cubicBezTo>
                      <a:pt x="11985" y="397"/>
                      <a:pt x="11943" y="397"/>
                      <a:pt x="11880" y="427"/>
                    </a:cubicBezTo>
                    <a:cubicBezTo>
                      <a:pt x="11753" y="488"/>
                      <a:pt x="11690" y="700"/>
                      <a:pt x="11753" y="881"/>
                    </a:cubicBezTo>
                    <a:lnTo>
                      <a:pt x="11753" y="881"/>
                    </a:lnTo>
                    <a:cubicBezTo>
                      <a:pt x="11796" y="1002"/>
                      <a:pt x="11901" y="1063"/>
                      <a:pt x="12006" y="1032"/>
                    </a:cubicBezTo>
                    <a:cubicBezTo>
                      <a:pt x="13736" y="306"/>
                      <a:pt x="15656" y="548"/>
                      <a:pt x="17322" y="1910"/>
                    </a:cubicBezTo>
                    <a:cubicBezTo>
                      <a:pt x="20381" y="4421"/>
                      <a:pt x="21583" y="9836"/>
                      <a:pt x="20191" y="14374"/>
                    </a:cubicBezTo>
                    <a:cubicBezTo>
                      <a:pt x="20191" y="14374"/>
                      <a:pt x="20191" y="14374"/>
                      <a:pt x="20191" y="14404"/>
                    </a:cubicBezTo>
                    <a:cubicBezTo>
                      <a:pt x="20149" y="14525"/>
                      <a:pt x="20106" y="14676"/>
                      <a:pt x="20064" y="14797"/>
                    </a:cubicBezTo>
                    <a:cubicBezTo>
                      <a:pt x="20064" y="14827"/>
                      <a:pt x="20043" y="14827"/>
                      <a:pt x="20043" y="14858"/>
                    </a:cubicBezTo>
                    <a:cubicBezTo>
                      <a:pt x="20001" y="15009"/>
                      <a:pt x="19938" y="15160"/>
                      <a:pt x="19874" y="15311"/>
                    </a:cubicBezTo>
                    <a:cubicBezTo>
                      <a:pt x="19811" y="15463"/>
                      <a:pt x="19748" y="15614"/>
                      <a:pt x="19685" y="15735"/>
                    </a:cubicBezTo>
                    <a:cubicBezTo>
                      <a:pt x="19685" y="15765"/>
                      <a:pt x="19663" y="15765"/>
                      <a:pt x="19663" y="15795"/>
                    </a:cubicBezTo>
                    <a:cubicBezTo>
                      <a:pt x="19600" y="15916"/>
                      <a:pt x="19558" y="16037"/>
                      <a:pt x="19495" y="16158"/>
                    </a:cubicBezTo>
                    <a:cubicBezTo>
                      <a:pt x="19495" y="16158"/>
                      <a:pt x="19495" y="16158"/>
                      <a:pt x="19495" y="16158"/>
                    </a:cubicBezTo>
                    <a:cubicBezTo>
                      <a:pt x="17617" y="19910"/>
                      <a:pt x="14137" y="21271"/>
                      <a:pt x="11184" y="19426"/>
                    </a:cubicBezTo>
                    <a:cubicBezTo>
                      <a:pt x="11184" y="19426"/>
                      <a:pt x="11184" y="19426"/>
                      <a:pt x="11163" y="19426"/>
                    </a:cubicBezTo>
                    <a:cubicBezTo>
                      <a:pt x="11078" y="19365"/>
                      <a:pt x="10973" y="19305"/>
                      <a:pt x="10888" y="19244"/>
                    </a:cubicBezTo>
                    <a:cubicBezTo>
                      <a:pt x="10867" y="19244"/>
                      <a:pt x="10867" y="19214"/>
                      <a:pt x="10846" y="19214"/>
                    </a:cubicBezTo>
                    <a:cubicBezTo>
                      <a:pt x="10741" y="19153"/>
                      <a:pt x="10635" y="19063"/>
                      <a:pt x="10530" y="18972"/>
                    </a:cubicBezTo>
                    <a:cubicBezTo>
                      <a:pt x="8948" y="17671"/>
                      <a:pt x="7809" y="15553"/>
                      <a:pt x="7324" y="13042"/>
                    </a:cubicBezTo>
                    <a:cubicBezTo>
                      <a:pt x="7303" y="12891"/>
                      <a:pt x="7281" y="12770"/>
                      <a:pt x="7260" y="12619"/>
                    </a:cubicBezTo>
                    <a:cubicBezTo>
                      <a:pt x="7218" y="12316"/>
                      <a:pt x="7176" y="12014"/>
                      <a:pt x="7155" y="11711"/>
                    </a:cubicBezTo>
                    <a:cubicBezTo>
                      <a:pt x="7134" y="11409"/>
                      <a:pt x="7113" y="11106"/>
                      <a:pt x="7092" y="10804"/>
                    </a:cubicBezTo>
                    <a:cubicBezTo>
                      <a:pt x="7092" y="10592"/>
                      <a:pt x="7092" y="10410"/>
                      <a:pt x="7092" y="10199"/>
                    </a:cubicBezTo>
                    <a:lnTo>
                      <a:pt x="6670" y="10199"/>
                    </a:lnTo>
                    <a:lnTo>
                      <a:pt x="2936" y="10229"/>
                    </a:lnTo>
                    <a:cubicBezTo>
                      <a:pt x="2936" y="9926"/>
                      <a:pt x="2915" y="9624"/>
                      <a:pt x="2894" y="9321"/>
                    </a:cubicBezTo>
                    <a:cubicBezTo>
                      <a:pt x="2873" y="9019"/>
                      <a:pt x="2831" y="8716"/>
                      <a:pt x="2788" y="8414"/>
                    </a:cubicBezTo>
                    <a:cubicBezTo>
                      <a:pt x="2493" y="6417"/>
                      <a:pt x="1797" y="4572"/>
                      <a:pt x="742" y="3120"/>
                    </a:cubicBezTo>
                    <a:lnTo>
                      <a:pt x="890" y="2847"/>
                    </a:lnTo>
                    <a:cubicBezTo>
                      <a:pt x="953" y="2726"/>
                      <a:pt x="890" y="2515"/>
                      <a:pt x="785" y="2515"/>
                    </a:cubicBezTo>
                    <a:lnTo>
                      <a:pt x="131" y="2515"/>
                    </a:lnTo>
                    <a:cubicBezTo>
                      <a:pt x="46" y="2515"/>
                      <a:pt x="-17" y="2636"/>
                      <a:pt x="4" y="2757"/>
                    </a:cubicBezTo>
                    <a:lnTo>
                      <a:pt x="152" y="3664"/>
                    </a:lnTo>
                    <a:cubicBezTo>
                      <a:pt x="173" y="3816"/>
                      <a:pt x="320" y="3876"/>
                      <a:pt x="384" y="3755"/>
                    </a:cubicBezTo>
                    <a:lnTo>
                      <a:pt x="468" y="3574"/>
                    </a:lnTo>
                    <a:cubicBezTo>
                      <a:pt x="1417" y="4905"/>
                      <a:pt x="2071" y="6599"/>
                      <a:pt x="2367" y="8414"/>
                    </a:cubicBezTo>
                    <a:cubicBezTo>
                      <a:pt x="2409" y="8716"/>
                      <a:pt x="2451" y="9019"/>
                      <a:pt x="2472" y="9321"/>
                    </a:cubicBezTo>
                    <a:cubicBezTo>
                      <a:pt x="2493" y="9624"/>
                      <a:pt x="2514" y="9926"/>
                      <a:pt x="2535" y="10229"/>
                    </a:cubicBezTo>
                    <a:cubicBezTo>
                      <a:pt x="2535" y="10441"/>
                      <a:pt x="2535" y="10622"/>
                      <a:pt x="2535" y="10834"/>
                    </a:cubicBezTo>
                    <a:lnTo>
                      <a:pt x="2957" y="10834"/>
                    </a:lnTo>
                    <a:lnTo>
                      <a:pt x="6691" y="10804"/>
                    </a:lnTo>
                    <a:cubicBezTo>
                      <a:pt x="6691" y="11106"/>
                      <a:pt x="6712" y="11409"/>
                      <a:pt x="6733" y="11711"/>
                    </a:cubicBezTo>
                    <a:cubicBezTo>
                      <a:pt x="6754" y="12014"/>
                      <a:pt x="6796" y="12316"/>
                      <a:pt x="6838" y="12619"/>
                    </a:cubicBezTo>
                    <a:cubicBezTo>
                      <a:pt x="6860" y="12800"/>
                      <a:pt x="6902" y="13012"/>
                      <a:pt x="6944" y="13194"/>
                    </a:cubicBezTo>
                    <a:cubicBezTo>
                      <a:pt x="7450" y="15886"/>
                      <a:pt x="8674" y="18125"/>
                      <a:pt x="10340" y="19486"/>
                    </a:cubicBezTo>
                    <a:cubicBezTo>
                      <a:pt x="10445" y="19577"/>
                      <a:pt x="10551" y="19668"/>
                      <a:pt x="10656" y="19728"/>
                    </a:cubicBezTo>
                    <a:cubicBezTo>
                      <a:pt x="10678" y="19728"/>
                      <a:pt x="10699" y="19758"/>
                      <a:pt x="10699" y="19758"/>
                    </a:cubicBezTo>
                    <a:cubicBezTo>
                      <a:pt x="10783" y="19819"/>
                      <a:pt x="10888" y="19879"/>
                      <a:pt x="10994" y="19940"/>
                    </a:cubicBezTo>
                    <a:cubicBezTo>
                      <a:pt x="10994" y="19940"/>
                      <a:pt x="10994" y="19940"/>
                      <a:pt x="11015" y="19940"/>
                    </a:cubicBezTo>
                    <a:cubicBezTo>
                      <a:pt x="12534" y="20908"/>
                      <a:pt x="14221" y="21089"/>
                      <a:pt x="15867" y="20454"/>
                    </a:cubicBezTo>
                    <a:cubicBezTo>
                      <a:pt x="17491" y="19819"/>
                      <a:pt x="18883" y="18427"/>
                      <a:pt x="19853" y="16491"/>
                    </a:cubicBezTo>
                    <a:cubicBezTo>
                      <a:pt x="19853" y="16491"/>
                      <a:pt x="19853" y="16491"/>
                      <a:pt x="19853" y="16491"/>
                    </a:cubicBezTo>
                    <a:cubicBezTo>
                      <a:pt x="19917" y="16370"/>
                      <a:pt x="19980" y="16249"/>
                      <a:pt x="20022" y="16128"/>
                    </a:cubicBezTo>
                    <a:cubicBezTo>
                      <a:pt x="20022" y="16098"/>
                      <a:pt x="20043" y="16098"/>
                      <a:pt x="20043" y="16068"/>
                    </a:cubicBezTo>
                    <a:cubicBezTo>
                      <a:pt x="20106" y="15916"/>
                      <a:pt x="20170" y="15765"/>
                      <a:pt x="20233" y="15614"/>
                    </a:cubicBezTo>
                    <a:cubicBezTo>
                      <a:pt x="20296" y="15463"/>
                      <a:pt x="20360" y="15311"/>
                      <a:pt x="20402" y="15160"/>
                    </a:cubicBezTo>
                    <a:cubicBezTo>
                      <a:pt x="20402" y="15130"/>
                      <a:pt x="20423" y="15100"/>
                      <a:pt x="20423" y="15100"/>
                    </a:cubicBezTo>
                    <a:cubicBezTo>
                      <a:pt x="20465" y="14948"/>
                      <a:pt x="20507" y="14827"/>
                      <a:pt x="20549" y="14676"/>
                    </a:cubicBezTo>
                    <a:cubicBezTo>
                      <a:pt x="20549" y="14676"/>
                      <a:pt x="20549" y="14676"/>
                      <a:pt x="20549" y="14676"/>
                    </a:cubicBezTo>
                    <a:cubicBezTo>
                      <a:pt x="21246" y="12407"/>
                      <a:pt x="21372" y="9987"/>
                      <a:pt x="20929" y="7658"/>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138" name="TextBox 137">
              <a:extLst>
                <a:ext uri="{FF2B5EF4-FFF2-40B4-BE49-F238E27FC236}">
                  <a16:creationId xmlns:a16="http://schemas.microsoft.com/office/drawing/2014/main" id="{B279453F-AA02-D8F0-E546-605946A02922}"/>
                </a:ext>
              </a:extLst>
            </p:cNvPr>
            <p:cNvSpPr txBox="1"/>
            <p:nvPr/>
          </p:nvSpPr>
          <p:spPr>
            <a:xfrm>
              <a:off x="12899543" y="3675354"/>
              <a:ext cx="4920626" cy="1661993"/>
            </a:xfrm>
            <a:prstGeom prst="rect">
              <a:avLst/>
            </a:prstGeom>
            <a:noFill/>
          </p:spPr>
          <p:txBody>
            <a:bodyPr wrap="square">
              <a:spAutoFit/>
            </a:bodyPr>
            <a:lstStyle/>
            <a:p>
              <a:pPr lvl="0" algn="ctr"/>
              <a:r>
                <a:rPr lang="en-US" sz="5100" b="1" dirty="0">
                  <a:solidFill>
                    <a:srgbClr val="284463"/>
                  </a:solidFill>
                  <a:latin typeface="Montserrat" panose="00000500000000000000" pitchFamily="2" charset="0"/>
                </a:rPr>
                <a:t>Exploratory </a:t>
              </a:r>
            </a:p>
            <a:p>
              <a:pPr lvl="0" algn="ctr"/>
              <a:r>
                <a:rPr lang="en-US" sz="5100" b="1" dirty="0">
                  <a:solidFill>
                    <a:srgbClr val="284463"/>
                  </a:solidFill>
                  <a:latin typeface="Montserrat" panose="00000500000000000000" pitchFamily="2" charset="0"/>
                </a:rPr>
                <a:t>Data Analysis</a:t>
              </a:r>
              <a:endParaRPr lang="en-GB" sz="5100" dirty="0">
                <a:solidFill>
                  <a:srgbClr val="284463"/>
                </a:solidFill>
                <a:latin typeface="Montserrat" panose="00000500000000000000" pitchFamily="2" charset="0"/>
              </a:endParaRPr>
            </a:p>
          </p:txBody>
        </p:sp>
        <p:sp>
          <p:nvSpPr>
            <p:cNvPr id="139" name="TextBox 138">
              <a:extLst>
                <a:ext uri="{FF2B5EF4-FFF2-40B4-BE49-F238E27FC236}">
                  <a16:creationId xmlns:a16="http://schemas.microsoft.com/office/drawing/2014/main" id="{A4069487-886B-370F-C6EE-6B9BDF0DE73C}"/>
                </a:ext>
              </a:extLst>
            </p:cNvPr>
            <p:cNvSpPr txBox="1"/>
            <p:nvPr/>
          </p:nvSpPr>
          <p:spPr>
            <a:xfrm>
              <a:off x="17175143" y="10968824"/>
              <a:ext cx="4920626" cy="1661993"/>
            </a:xfrm>
            <a:prstGeom prst="rect">
              <a:avLst/>
            </a:prstGeom>
            <a:noFill/>
          </p:spPr>
          <p:txBody>
            <a:bodyPr wrap="square">
              <a:spAutoFit/>
            </a:bodyPr>
            <a:lstStyle/>
            <a:p>
              <a:pPr lvl="0" algn="ctr"/>
              <a:r>
                <a:rPr lang="en-US" sz="5100" b="1" dirty="0">
                  <a:solidFill>
                    <a:srgbClr val="284463"/>
                  </a:solidFill>
                  <a:latin typeface="Montserrat" panose="00000500000000000000" pitchFamily="2" charset="0"/>
                </a:rPr>
                <a:t>Predictive Model</a:t>
              </a:r>
              <a:endParaRPr lang="en-GB" sz="5100" dirty="0">
                <a:solidFill>
                  <a:srgbClr val="284463"/>
                </a:solidFill>
                <a:latin typeface="Montserrat" panose="00000500000000000000" pitchFamily="2" charset="0"/>
              </a:endParaRPr>
            </a:p>
          </p:txBody>
        </p:sp>
        <p:sp>
          <p:nvSpPr>
            <p:cNvPr id="140" name="TextBox 139">
              <a:extLst>
                <a:ext uri="{FF2B5EF4-FFF2-40B4-BE49-F238E27FC236}">
                  <a16:creationId xmlns:a16="http://schemas.microsoft.com/office/drawing/2014/main" id="{CE1C95DC-CDB8-1DAF-2029-5EB32A9E7AE2}"/>
                </a:ext>
              </a:extLst>
            </p:cNvPr>
            <p:cNvSpPr txBox="1"/>
            <p:nvPr/>
          </p:nvSpPr>
          <p:spPr>
            <a:xfrm>
              <a:off x="8732413" y="11440001"/>
              <a:ext cx="4920626" cy="877163"/>
            </a:xfrm>
            <a:prstGeom prst="rect">
              <a:avLst/>
            </a:prstGeom>
            <a:noFill/>
          </p:spPr>
          <p:txBody>
            <a:bodyPr wrap="square">
              <a:spAutoFit/>
            </a:bodyPr>
            <a:lstStyle/>
            <a:p>
              <a:pPr lvl="0" algn="ctr"/>
              <a:r>
                <a:rPr lang="en-US" sz="5100" b="1" dirty="0">
                  <a:solidFill>
                    <a:srgbClr val="284463"/>
                  </a:solidFill>
                  <a:latin typeface="Montserrat" panose="00000500000000000000" pitchFamily="2" charset="0"/>
                </a:rPr>
                <a:t>Clustering</a:t>
              </a:r>
              <a:endParaRPr lang="en-GB" sz="5100" dirty="0">
                <a:solidFill>
                  <a:srgbClr val="284463"/>
                </a:solidFill>
                <a:latin typeface="Montserrat" panose="00000500000000000000" pitchFamily="2" charset="0"/>
              </a:endParaRPr>
            </a:p>
          </p:txBody>
        </p:sp>
        <p:grpSp>
          <p:nvGrpSpPr>
            <p:cNvPr id="141" name="Google Shape;5745;p34">
              <a:extLst>
                <a:ext uri="{FF2B5EF4-FFF2-40B4-BE49-F238E27FC236}">
                  <a16:creationId xmlns:a16="http://schemas.microsoft.com/office/drawing/2014/main" id="{8AC11AF9-82FD-1CDA-9E2A-69C318595A62}"/>
                </a:ext>
              </a:extLst>
            </p:cNvPr>
            <p:cNvGrpSpPr/>
            <p:nvPr/>
          </p:nvGrpSpPr>
          <p:grpSpPr>
            <a:xfrm>
              <a:off x="10092480" y="12929847"/>
              <a:ext cx="2102801" cy="2102801"/>
              <a:chOff x="4891198" y="2925108"/>
              <a:chExt cx="334634" cy="334634"/>
            </a:xfrm>
          </p:grpSpPr>
          <p:sp>
            <p:nvSpPr>
              <p:cNvPr id="142" name="Google Shape;5746;p34">
                <a:extLst>
                  <a:ext uri="{FF2B5EF4-FFF2-40B4-BE49-F238E27FC236}">
                    <a16:creationId xmlns:a16="http://schemas.microsoft.com/office/drawing/2014/main" id="{C98E9F4C-3B9F-52BD-3CE8-7BE8518AD56D}"/>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747;p34">
                <a:extLst>
                  <a:ext uri="{FF2B5EF4-FFF2-40B4-BE49-F238E27FC236}">
                    <a16:creationId xmlns:a16="http://schemas.microsoft.com/office/drawing/2014/main" id="{3454F0C3-3DE2-EBE5-9B6D-6B76DE15948E}"/>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748;p34">
                <a:extLst>
                  <a:ext uri="{FF2B5EF4-FFF2-40B4-BE49-F238E27FC236}">
                    <a16:creationId xmlns:a16="http://schemas.microsoft.com/office/drawing/2014/main" id="{E1820476-A189-F516-86BC-E7350EA728C3}"/>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749;p34">
                <a:extLst>
                  <a:ext uri="{FF2B5EF4-FFF2-40B4-BE49-F238E27FC236}">
                    <a16:creationId xmlns:a16="http://schemas.microsoft.com/office/drawing/2014/main" id="{D5617874-2F15-605A-628F-F2C5EA2F4828}"/>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750;p34">
                <a:extLst>
                  <a:ext uri="{FF2B5EF4-FFF2-40B4-BE49-F238E27FC236}">
                    <a16:creationId xmlns:a16="http://schemas.microsoft.com/office/drawing/2014/main" id="{436BED59-7D49-1432-4FB5-2809C5D434C5}"/>
                  </a:ext>
                </a:extLst>
              </p:cNvPr>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751;p34">
                <a:extLst>
                  <a:ext uri="{FF2B5EF4-FFF2-40B4-BE49-F238E27FC236}">
                    <a16:creationId xmlns:a16="http://schemas.microsoft.com/office/drawing/2014/main" id="{2015EE62-9CDA-35D6-4F90-9E65D5434195}"/>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752;p34">
                <a:extLst>
                  <a:ext uri="{FF2B5EF4-FFF2-40B4-BE49-F238E27FC236}">
                    <a16:creationId xmlns:a16="http://schemas.microsoft.com/office/drawing/2014/main" id="{F5E7C247-024B-F3C8-952A-ADB3D7F554F3}"/>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753;p34">
                <a:extLst>
                  <a:ext uri="{FF2B5EF4-FFF2-40B4-BE49-F238E27FC236}">
                    <a16:creationId xmlns:a16="http://schemas.microsoft.com/office/drawing/2014/main" id="{8FFC49BA-7870-B452-231C-A44D8E741E97}"/>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5858;p34">
              <a:extLst>
                <a:ext uri="{FF2B5EF4-FFF2-40B4-BE49-F238E27FC236}">
                  <a16:creationId xmlns:a16="http://schemas.microsoft.com/office/drawing/2014/main" id="{18E04209-8E9E-5BAD-4F86-D9EF7A32B4C2}"/>
                </a:ext>
              </a:extLst>
            </p:cNvPr>
            <p:cNvGrpSpPr/>
            <p:nvPr/>
          </p:nvGrpSpPr>
          <p:grpSpPr>
            <a:xfrm>
              <a:off x="14240372" y="5835653"/>
              <a:ext cx="2086247" cy="2086648"/>
              <a:chOff x="5774124" y="4294550"/>
              <a:chExt cx="331611" cy="331674"/>
            </a:xfrm>
          </p:grpSpPr>
          <p:sp>
            <p:nvSpPr>
              <p:cNvPr id="151" name="Google Shape;5859;p34">
                <a:extLst>
                  <a:ext uri="{FF2B5EF4-FFF2-40B4-BE49-F238E27FC236}">
                    <a16:creationId xmlns:a16="http://schemas.microsoft.com/office/drawing/2014/main" id="{F6FB9CEF-4EF0-A56E-230E-E18C27692CC4}"/>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860;p34">
                <a:extLst>
                  <a:ext uri="{FF2B5EF4-FFF2-40B4-BE49-F238E27FC236}">
                    <a16:creationId xmlns:a16="http://schemas.microsoft.com/office/drawing/2014/main" id="{AAFD96DE-506D-1FE9-611F-4A4C65968564}"/>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6063;p35">
              <a:extLst>
                <a:ext uri="{FF2B5EF4-FFF2-40B4-BE49-F238E27FC236}">
                  <a16:creationId xmlns:a16="http://schemas.microsoft.com/office/drawing/2014/main" id="{47D30C36-6EF7-462C-0427-EF68BD5354E5}"/>
                </a:ext>
              </a:extLst>
            </p:cNvPr>
            <p:cNvGrpSpPr/>
            <p:nvPr/>
          </p:nvGrpSpPr>
          <p:grpSpPr>
            <a:xfrm>
              <a:off x="18309076" y="12970982"/>
              <a:ext cx="2331588" cy="2318833"/>
              <a:chOff x="3527780" y="2885263"/>
              <a:chExt cx="347435" cy="345534"/>
            </a:xfrm>
          </p:grpSpPr>
          <p:sp>
            <p:nvSpPr>
              <p:cNvPr id="154" name="Google Shape;6064;p35">
                <a:extLst>
                  <a:ext uri="{FF2B5EF4-FFF2-40B4-BE49-F238E27FC236}">
                    <a16:creationId xmlns:a16="http://schemas.microsoft.com/office/drawing/2014/main" id="{70C9E41A-7747-9779-1E36-4C310D489BE0}"/>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065;p35">
                <a:extLst>
                  <a:ext uri="{FF2B5EF4-FFF2-40B4-BE49-F238E27FC236}">
                    <a16:creationId xmlns:a16="http://schemas.microsoft.com/office/drawing/2014/main" id="{22303F76-AC74-AD10-556F-94312D0E632D}"/>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66;p35">
                <a:extLst>
                  <a:ext uri="{FF2B5EF4-FFF2-40B4-BE49-F238E27FC236}">
                    <a16:creationId xmlns:a16="http://schemas.microsoft.com/office/drawing/2014/main" id="{EF445883-763F-5502-7C6F-7CD0943100D0}"/>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067;p35">
                <a:extLst>
                  <a:ext uri="{FF2B5EF4-FFF2-40B4-BE49-F238E27FC236}">
                    <a16:creationId xmlns:a16="http://schemas.microsoft.com/office/drawing/2014/main" id="{FE6083D6-91C1-7ECF-CD73-237624E55FC8}"/>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068;p35">
                <a:extLst>
                  <a:ext uri="{FF2B5EF4-FFF2-40B4-BE49-F238E27FC236}">
                    <a16:creationId xmlns:a16="http://schemas.microsoft.com/office/drawing/2014/main" id="{1F5CDF08-BD95-FD7F-BCC3-FC9B1D89807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069;p35">
                <a:extLst>
                  <a:ext uri="{FF2B5EF4-FFF2-40B4-BE49-F238E27FC236}">
                    <a16:creationId xmlns:a16="http://schemas.microsoft.com/office/drawing/2014/main" id="{B46BCE61-BE37-A2BD-48C7-9003C8E80358}"/>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070;p35">
                <a:extLst>
                  <a:ext uri="{FF2B5EF4-FFF2-40B4-BE49-F238E27FC236}">
                    <a16:creationId xmlns:a16="http://schemas.microsoft.com/office/drawing/2014/main" id="{A0CEE4AA-811A-076E-57A2-0B9CDF4EAA9B}"/>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071;p35">
                <a:extLst>
                  <a:ext uri="{FF2B5EF4-FFF2-40B4-BE49-F238E27FC236}">
                    <a16:creationId xmlns:a16="http://schemas.microsoft.com/office/drawing/2014/main" id="{81D20020-0027-2BE2-C8BA-27982BBC9F19}"/>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072;p35">
                <a:extLst>
                  <a:ext uri="{FF2B5EF4-FFF2-40B4-BE49-F238E27FC236}">
                    <a16:creationId xmlns:a16="http://schemas.microsoft.com/office/drawing/2014/main" id="{042DD79B-26B3-CCDE-2A82-E6C153A800CC}"/>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073;p35">
                <a:extLst>
                  <a:ext uri="{FF2B5EF4-FFF2-40B4-BE49-F238E27FC236}">
                    <a16:creationId xmlns:a16="http://schemas.microsoft.com/office/drawing/2014/main" id="{2F1E8091-FC31-E777-DADD-0069B1C0829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074;p35">
                <a:extLst>
                  <a:ext uri="{FF2B5EF4-FFF2-40B4-BE49-F238E27FC236}">
                    <a16:creationId xmlns:a16="http://schemas.microsoft.com/office/drawing/2014/main" id="{30BB9A52-24A2-CD3A-4A8F-282AF880714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075;p35">
                <a:extLst>
                  <a:ext uri="{FF2B5EF4-FFF2-40B4-BE49-F238E27FC236}">
                    <a16:creationId xmlns:a16="http://schemas.microsoft.com/office/drawing/2014/main" id="{6CFB193A-1027-8118-7C20-79DA99466084}"/>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076;p35">
                <a:extLst>
                  <a:ext uri="{FF2B5EF4-FFF2-40B4-BE49-F238E27FC236}">
                    <a16:creationId xmlns:a16="http://schemas.microsoft.com/office/drawing/2014/main" id="{A40EAF46-27AA-2497-C4B1-E92D32F81858}"/>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077;p35">
                <a:extLst>
                  <a:ext uri="{FF2B5EF4-FFF2-40B4-BE49-F238E27FC236}">
                    <a16:creationId xmlns:a16="http://schemas.microsoft.com/office/drawing/2014/main" id="{37960F78-9B36-B878-9B55-860884295ABE}"/>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078;p35">
                <a:extLst>
                  <a:ext uri="{FF2B5EF4-FFF2-40B4-BE49-F238E27FC236}">
                    <a16:creationId xmlns:a16="http://schemas.microsoft.com/office/drawing/2014/main" id="{CA2083BE-165E-C262-6B02-E88A3ED9FC13}"/>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079;p35">
                <a:extLst>
                  <a:ext uri="{FF2B5EF4-FFF2-40B4-BE49-F238E27FC236}">
                    <a16:creationId xmlns:a16="http://schemas.microsoft.com/office/drawing/2014/main" id="{3A8C7066-E64A-F3CA-7622-82CA8B8AD6F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080;p35">
                <a:extLst>
                  <a:ext uri="{FF2B5EF4-FFF2-40B4-BE49-F238E27FC236}">
                    <a16:creationId xmlns:a16="http://schemas.microsoft.com/office/drawing/2014/main" id="{FBA41EEF-08EA-E7C6-C420-83FB1A6A2566}"/>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081;p35">
                <a:extLst>
                  <a:ext uri="{FF2B5EF4-FFF2-40B4-BE49-F238E27FC236}">
                    <a16:creationId xmlns:a16="http://schemas.microsoft.com/office/drawing/2014/main" id="{01E51C29-9796-EDAA-E95F-5A82E15699E8}"/>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082;p35">
                <a:extLst>
                  <a:ext uri="{FF2B5EF4-FFF2-40B4-BE49-F238E27FC236}">
                    <a16:creationId xmlns:a16="http://schemas.microsoft.com/office/drawing/2014/main" id="{E2AC1411-2B5A-63EF-E8B1-DEFF63E05E35}"/>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083;p35">
                <a:extLst>
                  <a:ext uri="{FF2B5EF4-FFF2-40B4-BE49-F238E27FC236}">
                    <a16:creationId xmlns:a16="http://schemas.microsoft.com/office/drawing/2014/main" id="{42FAB444-A24E-C01D-6CBD-5D3D927DFE28}"/>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084;p35">
                <a:extLst>
                  <a:ext uri="{FF2B5EF4-FFF2-40B4-BE49-F238E27FC236}">
                    <a16:creationId xmlns:a16="http://schemas.microsoft.com/office/drawing/2014/main" id="{86F8B550-9B79-E422-82E6-1105AFF594E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085;p35">
                <a:extLst>
                  <a:ext uri="{FF2B5EF4-FFF2-40B4-BE49-F238E27FC236}">
                    <a16:creationId xmlns:a16="http://schemas.microsoft.com/office/drawing/2014/main" id="{F2C398CF-9F34-355C-3E64-F5A8C50E2816}"/>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086;p35">
                <a:extLst>
                  <a:ext uri="{FF2B5EF4-FFF2-40B4-BE49-F238E27FC236}">
                    <a16:creationId xmlns:a16="http://schemas.microsoft.com/office/drawing/2014/main" id="{E6B4F639-527D-344D-85DB-326CBF72DDAD}"/>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6" name="Google Shape;3258;p28">
            <a:extLst>
              <a:ext uri="{FF2B5EF4-FFF2-40B4-BE49-F238E27FC236}">
                <a16:creationId xmlns:a16="http://schemas.microsoft.com/office/drawing/2014/main" id="{319AAD68-D5EA-3020-A27E-72835A27E1B1}"/>
              </a:ext>
            </a:extLst>
          </p:cNvPr>
          <p:cNvCxnSpPr>
            <a:cxnSpLocks/>
          </p:cNvCxnSpPr>
          <p:nvPr/>
        </p:nvCxnSpPr>
        <p:spPr>
          <a:xfrm>
            <a:off x="8377084" y="3465305"/>
            <a:ext cx="3305561" cy="0"/>
          </a:xfrm>
          <a:prstGeom prst="straightConnector1">
            <a:avLst/>
          </a:prstGeom>
          <a:noFill/>
          <a:ln w="63500" cap="rnd" cmpd="sng">
            <a:solidFill>
              <a:srgbClr val="435D74"/>
            </a:solidFill>
            <a:prstDash val="solid"/>
            <a:round/>
            <a:headEnd type="oval" w="med" len="med"/>
            <a:tailEnd type="none" w="med" len="med"/>
          </a:ln>
        </p:spPr>
      </p:cxnSp>
      <p:cxnSp>
        <p:nvCxnSpPr>
          <p:cNvPr id="200" name="Google Shape;3258;p28">
            <a:extLst>
              <a:ext uri="{FF2B5EF4-FFF2-40B4-BE49-F238E27FC236}">
                <a16:creationId xmlns:a16="http://schemas.microsoft.com/office/drawing/2014/main" id="{2B3EFF0B-3408-9503-0E02-2AC4D06D5E7B}"/>
              </a:ext>
            </a:extLst>
          </p:cNvPr>
          <p:cNvCxnSpPr>
            <a:cxnSpLocks/>
          </p:cNvCxnSpPr>
          <p:nvPr/>
        </p:nvCxnSpPr>
        <p:spPr>
          <a:xfrm>
            <a:off x="7494900" y="4443615"/>
            <a:ext cx="3660516" cy="0"/>
          </a:xfrm>
          <a:prstGeom prst="straightConnector1">
            <a:avLst/>
          </a:prstGeom>
          <a:noFill/>
          <a:ln w="63500" cap="rnd" cmpd="sng">
            <a:solidFill>
              <a:srgbClr val="435D74"/>
            </a:solidFill>
            <a:prstDash val="solid"/>
            <a:round/>
            <a:headEnd type="oval" w="med" len="med"/>
            <a:tailEnd type="none" w="med" len="med"/>
          </a:ln>
        </p:spPr>
      </p:cxnSp>
      <p:cxnSp>
        <p:nvCxnSpPr>
          <p:cNvPr id="201" name="Google Shape;3258;p28">
            <a:extLst>
              <a:ext uri="{FF2B5EF4-FFF2-40B4-BE49-F238E27FC236}">
                <a16:creationId xmlns:a16="http://schemas.microsoft.com/office/drawing/2014/main" id="{4898BB4D-94C2-A3FD-15E3-E248E5A3C327}"/>
              </a:ext>
            </a:extLst>
          </p:cNvPr>
          <p:cNvCxnSpPr>
            <a:cxnSpLocks/>
          </p:cNvCxnSpPr>
          <p:nvPr/>
        </p:nvCxnSpPr>
        <p:spPr>
          <a:xfrm flipV="1">
            <a:off x="6607278" y="5825254"/>
            <a:ext cx="4076384" cy="10399"/>
          </a:xfrm>
          <a:prstGeom prst="straightConnector1">
            <a:avLst/>
          </a:prstGeom>
          <a:noFill/>
          <a:ln w="63500" cap="rnd" cmpd="sng">
            <a:solidFill>
              <a:srgbClr val="435D74"/>
            </a:solidFill>
            <a:prstDash val="solid"/>
            <a:round/>
            <a:headEnd type="oval" w="med" len="med"/>
            <a:tailEnd type="none" w="med" len="med"/>
          </a:ln>
        </p:spPr>
      </p:cxnSp>
      <p:cxnSp>
        <p:nvCxnSpPr>
          <p:cNvPr id="202" name="Google Shape;3258;p28">
            <a:extLst>
              <a:ext uri="{FF2B5EF4-FFF2-40B4-BE49-F238E27FC236}">
                <a16:creationId xmlns:a16="http://schemas.microsoft.com/office/drawing/2014/main" id="{52941752-F131-1B99-31EA-5E793AA22E66}"/>
              </a:ext>
            </a:extLst>
          </p:cNvPr>
          <p:cNvCxnSpPr>
            <a:cxnSpLocks/>
          </p:cNvCxnSpPr>
          <p:nvPr/>
        </p:nvCxnSpPr>
        <p:spPr>
          <a:xfrm>
            <a:off x="7494900" y="7164820"/>
            <a:ext cx="3305561" cy="0"/>
          </a:xfrm>
          <a:prstGeom prst="straightConnector1">
            <a:avLst/>
          </a:prstGeom>
          <a:noFill/>
          <a:ln w="63500" cap="rnd" cmpd="sng">
            <a:solidFill>
              <a:srgbClr val="435D74"/>
            </a:solidFill>
            <a:prstDash val="solid"/>
            <a:round/>
            <a:headEnd type="oval" w="med" len="med"/>
            <a:tailEnd type="none" w="med" len="med"/>
          </a:ln>
        </p:spPr>
      </p:cxnSp>
      <p:cxnSp>
        <p:nvCxnSpPr>
          <p:cNvPr id="207" name="Google Shape;3258;p28">
            <a:extLst>
              <a:ext uri="{FF2B5EF4-FFF2-40B4-BE49-F238E27FC236}">
                <a16:creationId xmlns:a16="http://schemas.microsoft.com/office/drawing/2014/main" id="{015011CD-8260-1AC7-4B36-BF2CD8E49E35}"/>
              </a:ext>
            </a:extLst>
          </p:cNvPr>
          <p:cNvCxnSpPr>
            <a:cxnSpLocks/>
          </p:cNvCxnSpPr>
          <p:nvPr/>
        </p:nvCxnSpPr>
        <p:spPr>
          <a:xfrm>
            <a:off x="8364475" y="8295951"/>
            <a:ext cx="3305561" cy="0"/>
          </a:xfrm>
          <a:prstGeom prst="straightConnector1">
            <a:avLst/>
          </a:prstGeom>
          <a:noFill/>
          <a:ln w="63500" cap="rnd" cmpd="sng">
            <a:solidFill>
              <a:srgbClr val="435D74"/>
            </a:solidFill>
            <a:prstDash val="solid"/>
            <a:round/>
            <a:headEnd type="oval" w="med" len="med"/>
            <a:tailEnd type="none" w="med" len="med"/>
          </a:ln>
        </p:spPr>
      </p:cxnSp>
      <p:sp>
        <p:nvSpPr>
          <p:cNvPr id="208" name="Google Shape;216;p20">
            <a:extLst>
              <a:ext uri="{FF2B5EF4-FFF2-40B4-BE49-F238E27FC236}">
                <a16:creationId xmlns:a16="http://schemas.microsoft.com/office/drawing/2014/main" id="{2CB0BF45-B728-D415-37CD-E2B76F1CC259}"/>
              </a:ext>
            </a:extLst>
          </p:cNvPr>
          <p:cNvSpPr txBox="1">
            <a:spLocks/>
          </p:cNvSpPr>
          <p:nvPr/>
        </p:nvSpPr>
        <p:spPr>
          <a:xfrm>
            <a:off x="4038979" y="2918289"/>
            <a:ext cx="5017673" cy="82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2801" dirty="0">
                <a:latin typeface="Montserrat"/>
                <a:ea typeface="Montserrat"/>
                <a:cs typeface="Montserrat"/>
              </a:rPr>
              <a:t>Statistical Description</a:t>
            </a:r>
            <a:endParaRPr lang="en-US" sz="2801" dirty="0">
              <a:latin typeface="Montserrat"/>
              <a:ea typeface="Montserrat"/>
              <a:cs typeface="Montserrat"/>
              <a:sym typeface="Montserrat"/>
            </a:endParaRPr>
          </a:p>
        </p:txBody>
      </p:sp>
      <p:sp>
        <p:nvSpPr>
          <p:cNvPr id="209" name="Google Shape;210;p20">
            <a:extLst>
              <a:ext uri="{FF2B5EF4-FFF2-40B4-BE49-F238E27FC236}">
                <a16:creationId xmlns:a16="http://schemas.microsoft.com/office/drawing/2014/main" id="{D97938FF-087A-7A5E-CD00-BE8C73A67609}"/>
              </a:ext>
            </a:extLst>
          </p:cNvPr>
          <p:cNvSpPr txBox="1">
            <a:spLocks/>
          </p:cNvSpPr>
          <p:nvPr/>
        </p:nvSpPr>
        <p:spPr>
          <a:xfrm>
            <a:off x="2721102" y="3913673"/>
            <a:ext cx="4959672" cy="82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2801" dirty="0">
                <a:latin typeface="Montserrat"/>
                <a:sym typeface="Montserrat"/>
              </a:rPr>
              <a:t>Normalization &amp; Outliers</a:t>
            </a:r>
            <a:endParaRPr lang="en-US" dirty="0"/>
          </a:p>
        </p:txBody>
      </p:sp>
      <p:sp>
        <p:nvSpPr>
          <p:cNvPr id="210" name="Google Shape;218;p20">
            <a:extLst>
              <a:ext uri="{FF2B5EF4-FFF2-40B4-BE49-F238E27FC236}">
                <a16:creationId xmlns:a16="http://schemas.microsoft.com/office/drawing/2014/main" id="{F8FFC35F-0D95-8715-F56B-5EBBA1FAC71B}"/>
              </a:ext>
            </a:extLst>
          </p:cNvPr>
          <p:cNvSpPr txBox="1">
            <a:spLocks/>
          </p:cNvSpPr>
          <p:nvPr/>
        </p:nvSpPr>
        <p:spPr>
          <a:xfrm>
            <a:off x="1014763" y="5337347"/>
            <a:ext cx="5537939" cy="82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2801" dirty="0">
                <a:latin typeface="Montserrat"/>
                <a:ea typeface="Montserrat"/>
                <a:cs typeface="Montserrat"/>
                <a:sym typeface="Montserrat"/>
              </a:rPr>
              <a:t>Uni and Multivariate Analysis</a:t>
            </a:r>
          </a:p>
        </p:txBody>
      </p:sp>
      <p:sp>
        <p:nvSpPr>
          <p:cNvPr id="211" name="Google Shape;212;p20">
            <a:extLst>
              <a:ext uri="{FF2B5EF4-FFF2-40B4-BE49-F238E27FC236}">
                <a16:creationId xmlns:a16="http://schemas.microsoft.com/office/drawing/2014/main" id="{186457D8-8CE6-083A-8C59-020D481E8A42}"/>
              </a:ext>
            </a:extLst>
          </p:cNvPr>
          <p:cNvSpPr txBox="1">
            <a:spLocks/>
          </p:cNvSpPr>
          <p:nvPr/>
        </p:nvSpPr>
        <p:spPr>
          <a:xfrm>
            <a:off x="1072141" y="6860339"/>
            <a:ext cx="6909219" cy="82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2801" dirty="0">
                <a:latin typeface="Montserrat"/>
                <a:sym typeface="Montserrat"/>
              </a:rPr>
              <a:t>Principal Component Analysis</a:t>
            </a:r>
          </a:p>
          <a:p>
            <a:pPr algn="l"/>
            <a:r>
              <a:rPr lang="en-US" sz="2801" dirty="0">
                <a:latin typeface="Montserrat"/>
                <a:sym typeface="Montserrat"/>
              </a:rPr>
              <a:t>Multiple correspondence Analysis</a:t>
            </a:r>
            <a:endParaRPr lang="en-US" sz="2801" dirty="0">
              <a:latin typeface="Montserrat"/>
            </a:endParaRPr>
          </a:p>
        </p:txBody>
      </p:sp>
      <p:sp>
        <p:nvSpPr>
          <p:cNvPr id="212" name="Google Shape;214;p20">
            <a:extLst>
              <a:ext uri="{FF2B5EF4-FFF2-40B4-BE49-F238E27FC236}">
                <a16:creationId xmlns:a16="http://schemas.microsoft.com/office/drawing/2014/main" id="{147A11F6-ED9B-7A94-AB17-14304F364689}"/>
              </a:ext>
            </a:extLst>
          </p:cNvPr>
          <p:cNvSpPr txBox="1">
            <a:spLocks/>
          </p:cNvSpPr>
          <p:nvPr/>
        </p:nvSpPr>
        <p:spPr>
          <a:xfrm>
            <a:off x="4711300" y="7795578"/>
            <a:ext cx="4214143" cy="82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US" sz="2801" dirty="0">
                <a:latin typeface="Montserrat"/>
                <a:ea typeface="Montserrat"/>
                <a:cs typeface="Montserrat"/>
                <a:sym typeface="Montserrat"/>
              </a:rPr>
              <a:t>Feature Selection</a:t>
            </a:r>
          </a:p>
        </p:txBody>
      </p:sp>
      <p:cxnSp>
        <p:nvCxnSpPr>
          <p:cNvPr id="213" name="Google Shape;3258;p28">
            <a:extLst>
              <a:ext uri="{FF2B5EF4-FFF2-40B4-BE49-F238E27FC236}">
                <a16:creationId xmlns:a16="http://schemas.microsoft.com/office/drawing/2014/main" id="{9C6EA82A-1C19-1EB6-F5E4-5E5EF343465A}"/>
              </a:ext>
            </a:extLst>
          </p:cNvPr>
          <p:cNvCxnSpPr>
            <a:cxnSpLocks/>
          </p:cNvCxnSpPr>
          <p:nvPr/>
        </p:nvCxnSpPr>
        <p:spPr>
          <a:xfrm flipH="1">
            <a:off x="20168218" y="4580191"/>
            <a:ext cx="2754844" cy="0"/>
          </a:xfrm>
          <a:prstGeom prst="straightConnector1">
            <a:avLst/>
          </a:prstGeom>
          <a:noFill/>
          <a:ln w="63500" cap="rnd" cmpd="sng">
            <a:solidFill>
              <a:srgbClr val="435D74"/>
            </a:solidFill>
            <a:prstDash val="solid"/>
            <a:round/>
            <a:headEnd type="oval" w="med" len="med"/>
            <a:tailEnd type="none" w="med" len="med"/>
          </a:ln>
        </p:spPr>
      </p:cxnSp>
      <p:sp>
        <p:nvSpPr>
          <p:cNvPr id="215" name="Google Shape;373;p21">
            <a:extLst>
              <a:ext uri="{FF2B5EF4-FFF2-40B4-BE49-F238E27FC236}">
                <a16:creationId xmlns:a16="http://schemas.microsoft.com/office/drawing/2014/main" id="{16D367A8-2137-34DD-E9D1-87E92C36FF83}"/>
              </a:ext>
            </a:extLst>
          </p:cNvPr>
          <p:cNvSpPr txBox="1">
            <a:spLocks/>
          </p:cNvSpPr>
          <p:nvPr/>
        </p:nvSpPr>
        <p:spPr>
          <a:xfrm>
            <a:off x="1058983" y="11251057"/>
            <a:ext cx="4454415" cy="2766775"/>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lgn="just">
              <a:buNone/>
            </a:pPr>
            <a:r>
              <a:rPr lang="en-US" sz="2801" b="1" dirty="0"/>
              <a:t>Kmeans</a:t>
            </a:r>
          </a:p>
          <a:p>
            <a:pPr marL="0" indent="0" algn="just">
              <a:buNone/>
            </a:pPr>
            <a:r>
              <a:rPr lang="en-US" sz="2801" dirty="0"/>
              <a:t>Using the model as a wrapper method we identified </a:t>
            </a:r>
            <a:r>
              <a:rPr lang="en-US" sz="2801" b="1" dirty="0"/>
              <a:t>3 distinct employee’s profiles</a:t>
            </a:r>
            <a:endParaRPr lang="en-US" b="1" dirty="0"/>
          </a:p>
          <a:p>
            <a:pPr marL="0" indent="0" algn="just">
              <a:buNone/>
            </a:pPr>
            <a:endParaRPr lang="en-US" sz="2801" dirty="0"/>
          </a:p>
        </p:txBody>
      </p:sp>
      <p:cxnSp>
        <p:nvCxnSpPr>
          <p:cNvPr id="216" name="Google Shape;3258;p28">
            <a:extLst>
              <a:ext uri="{FF2B5EF4-FFF2-40B4-BE49-F238E27FC236}">
                <a16:creationId xmlns:a16="http://schemas.microsoft.com/office/drawing/2014/main" id="{35603617-5103-29A0-BD5A-8529C04F4824}"/>
              </a:ext>
            </a:extLst>
          </p:cNvPr>
          <p:cNvCxnSpPr>
            <a:cxnSpLocks/>
          </p:cNvCxnSpPr>
          <p:nvPr/>
        </p:nvCxnSpPr>
        <p:spPr>
          <a:xfrm>
            <a:off x="5701100" y="12591645"/>
            <a:ext cx="1189461" cy="0"/>
          </a:xfrm>
          <a:prstGeom prst="straightConnector1">
            <a:avLst/>
          </a:prstGeom>
          <a:noFill/>
          <a:ln w="63500" cap="rnd" cmpd="sng">
            <a:solidFill>
              <a:srgbClr val="435D74"/>
            </a:solidFill>
            <a:prstDash val="solid"/>
            <a:round/>
            <a:headEnd type="oval" w="med" len="med"/>
            <a:tailEnd type="none" w="med" len="med"/>
          </a:ln>
        </p:spPr>
      </p:cxnSp>
      <p:cxnSp>
        <p:nvCxnSpPr>
          <p:cNvPr id="220" name="Google Shape;3258;p28">
            <a:extLst>
              <a:ext uri="{FF2B5EF4-FFF2-40B4-BE49-F238E27FC236}">
                <a16:creationId xmlns:a16="http://schemas.microsoft.com/office/drawing/2014/main" id="{0BCAC099-7C9E-2B39-813F-F079EBB206DA}"/>
              </a:ext>
            </a:extLst>
          </p:cNvPr>
          <p:cNvCxnSpPr>
            <a:cxnSpLocks/>
          </p:cNvCxnSpPr>
          <p:nvPr/>
        </p:nvCxnSpPr>
        <p:spPr>
          <a:xfrm>
            <a:off x="20160683" y="4580193"/>
            <a:ext cx="0" cy="5186107"/>
          </a:xfrm>
          <a:prstGeom prst="straightConnector1">
            <a:avLst/>
          </a:prstGeom>
          <a:noFill/>
          <a:ln w="63500" cap="rnd" cmpd="sng">
            <a:solidFill>
              <a:srgbClr val="435D74"/>
            </a:solidFill>
            <a:prstDash val="solid"/>
            <a:round/>
            <a:headEnd type="none" w="med" len="med"/>
            <a:tailEnd type="none" w="med" len="med"/>
          </a:ln>
        </p:spPr>
      </p:cxnSp>
      <p:sp>
        <p:nvSpPr>
          <p:cNvPr id="222" name="Google Shape;373;p21">
            <a:extLst>
              <a:ext uri="{FF2B5EF4-FFF2-40B4-BE49-F238E27FC236}">
                <a16:creationId xmlns:a16="http://schemas.microsoft.com/office/drawing/2014/main" id="{9718ED43-42F8-104D-B56D-294919A33C64}"/>
              </a:ext>
            </a:extLst>
          </p:cNvPr>
          <p:cNvSpPr txBox="1">
            <a:spLocks/>
          </p:cNvSpPr>
          <p:nvPr/>
        </p:nvSpPr>
        <p:spPr>
          <a:xfrm>
            <a:off x="23267283" y="3914924"/>
            <a:ext cx="6105991" cy="205377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lgn="just">
              <a:buNone/>
            </a:pPr>
            <a:r>
              <a:rPr lang="en-US" sz="2801" dirty="0"/>
              <a:t> </a:t>
            </a:r>
            <a:r>
              <a:rPr lang="en-US" sz="2801" b="1" dirty="0"/>
              <a:t>Logistic Regression</a:t>
            </a:r>
            <a:endParaRPr lang="en-US" sz="2801" dirty="0"/>
          </a:p>
          <a:p>
            <a:pPr marL="0" indent="0" algn="just">
              <a:buNone/>
            </a:pPr>
            <a:r>
              <a:rPr lang="en-US" sz="2801" dirty="0"/>
              <a:t>Simplicity &amp; Interpretability</a:t>
            </a:r>
          </a:p>
        </p:txBody>
      </p:sp>
      <p:sp>
        <p:nvSpPr>
          <p:cNvPr id="226" name="Google Shape;373;p21">
            <a:extLst>
              <a:ext uri="{FF2B5EF4-FFF2-40B4-BE49-F238E27FC236}">
                <a16:creationId xmlns:a16="http://schemas.microsoft.com/office/drawing/2014/main" id="{F48EC4BD-3CB6-96B0-B853-D18C27B8E607}"/>
              </a:ext>
            </a:extLst>
          </p:cNvPr>
          <p:cNvSpPr txBox="1">
            <a:spLocks/>
          </p:cNvSpPr>
          <p:nvPr/>
        </p:nvSpPr>
        <p:spPr>
          <a:xfrm>
            <a:off x="1072141" y="14970159"/>
            <a:ext cx="4454415" cy="90100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lgn="just">
              <a:buNone/>
            </a:pPr>
            <a:r>
              <a:rPr lang="en-US" sz="2801" dirty="0"/>
              <a:t>Hypothesis Testing</a:t>
            </a:r>
            <a:endParaRPr lang="en-US" b="1" dirty="0"/>
          </a:p>
          <a:p>
            <a:pPr marL="0" indent="0" algn="just">
              <a:buNone/>
            </a:pPr>
            <a:endParaRPr lang="en-US" sz="2801" dirty="0"/>
          </a:p>
        </p:txBody>
      </p:sp>
      <p:cxnSp>
        <p:nvCxnSpPr>
          <p:cNvPr id="227" name="Google Shape;3258;p28">
            <a:extLst>
              <a:ext uri="{FF2B5EF4-FFF2-40B4-BE49-F238E27FC236}">
                <a16:creationId xmlns:a16="http://schemas.microsoft.com/office/drawing/2014/main" id="{5B40370A-B72E-63A1-F0F9-A346D9505005}"/>
              </a:ext>
            </a:extLst>
          </p:cNvPr>
          <p:cNvCxnSpPr>
            <a:cxnSpLocks/>
          </p:cNvCxnSpPr>
          <p:nvPr/>
        </p:nvCxnSpPr>
        <p:spPr>
          <a:xfrm>
            <a:off x="5098534" y="15458256"/>
            <a:ext cx="2396366" cy="0"/>
          </a:xfrm>
          <a:prstGeom prst="straightConnector1">
            <a:avLst/>
          </a:prstGeom>
          <a:noFill/>
          <a:ln w="63500" cap="rnd" cmpd="sng">
            <a:solidFill>
              <a:srgbClr val="435D74"/>
            </a:solidFill>
            <a:prstDash val="solid"/>
            <a:round/>
            <a:headEnd type="oval" w="med" len="med"/>
            <a:tailEnd type="none" w="med" len="med"/>
          </a:ln>
        </p:spPr>
      </p:cxnSp>
      <p:sp>
        <p:nvSpPr>
          <p:cNvPr id="231" name="Google Shape;373;p21">
            <a:extLst>
              <a:ext uri="{FF2B5EF4-FFF2-40B4-BE49-F238E27FC236}">
                <a16:creationId xmlns:a16="http://schemas.microsoft.com/office/drawing/2014/main" id="{0217CD8C-90CA-5AF2-32EC-5853C6D87C12}"/>
              </a:ext>
            </a:extLst>
          </p:cNvPr>
          <p:cNvSpPr txBox="1">
            <a:spLocks/>
          </p:cNvSpPr>
          <p:nvPr/>
        </p:nvSpPr>
        <p:spPr>
          <a:xfrm>
            <a:off x="23299161" y="5337347"/>
            <a:ext cx="6166162" cy="8286529"/>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lgn="just">
              <a:buNone/>
            </a:pPr>
            <a:r>
              <a:rPr lang="en-US" sz="2801" dirty="0">
                <a:solidFill>
                  <a:schemeClr val="tx1"/>
                </a:solidFill>
              </a:rPr>
              <a:t>From the </a:t>
            </a:r>
            <a:r>
              <a:rPr lang="en-US" sz="2801" b="1" dirty="0">
                <a:solidFill>
                  <a:schemeClr val="tx1"/>
                </a:solidFill>
              </a:rPr>
              <a:t>32</a:t>
            </a:r>
            <a:r>
              <a:rPr lang="en-US" sz="2801" dirty="0">
                <a:solidFill>
                  <a:schemeClr val="tx1"/>
                </a:solidFill>
              </a:rPr>
              <a:t> employees with </a:t>
            </a:r>
            <a:r>
              <a:rPr lang="en-US" sz="2801" b="1" dirty="0">
                <a:solidFill>
                  <a:schemeClr val="tx1"/>
                </a:solidFill>
              </a:rPr>
              <a:t>attrition</a:t>
            </a:r>
            <a:r>
              <a:rPr lang="en-US" sz="2801" dirty="0">
                <a:solidFill>
                  <a:schemeClr val="tx1"/>
                </a:solidFill>
              </a:rPr>
              <a:t> the model identified </a:t>
            </a:r>
            <a:r>
              <a:rPr lang="en-US" sz="2801" b="1" dirty="0">
                <a:solidFill>
                  <a:schemeClr val="tx1"/>
                </a:solidFill>
              </a:rPr>
              <a:t>22</a:t>
            </a:r>
            <a:r>
              <a:rPr lang="en-US" sz="2801" dirty="0">
                <a:solidFill>
                  <a:schemeClr val="tx1"/>
                </a:solidFill>
              </a:rPr>
              <a:t> (recall – </a:t>
            </a:r>
            <a:r>
              <a:rPr lang="en-US" sz="2801" b="1" dirty="0">
                <a:solidFill>
                  <a:schemeClr val="tx1"/>
                </a:solidFill>
              </a:rPr>
              <a:t>69%</a:t>
            </a:r>
            <a:r>
              <a:rPr lang="en-US" sz="2801" dirty="0">
                <a:solidFill>
                  <a:schemeClr val="tx1"/>
                </a:solidFill>
              </a:rPr>
              <a:t>)</a:t>
            </a:r>
          </a:p>
          <a:p>
            <a:pPr marL="0" indent="0" algn="just">
              <a:buNone/>
            </a:pPr>
            <a:endParaRPr lang="en-US" sz="2801" dirty="0">
              <a:solidFill>
                <a:schemeClr val="tx1"/>
              </a:solidFill>
            </a:endParaRPr>
          </a:p>
          <a:p>
            <a:pPr marL="0" indent="0" algn="just">
              <a:buNone/>
            </a:pPr>
            <a:r>
              <a:rPr lang="en-US" sz="2801" dirty="0">
                <a:solidFill>
                  <a:schemeClr val="tx1"/>
                </a:solidFill>
              </a:rPr>
              <a:t>From the </a:t>
            </a:r>
            <a:r>
              <a:rPr lang="en-US" sz="2801" b="1" dirty="0">
                <a:solidFill>
                  <a:schemeClr val="tx1"/>
                </a:solidFill>
              </a:rPr>
              <a:t>47</a:t>
            </a:r>
            <a:r>
              <a:rPr lang="en-US" sz="2801" dirty="0">
                <a:solidFill>
                  <a:schemeClr val="tx1"/>
                </a:solidFill>
              </a:rPr>
              <a:t> employees the model identified with </a:t>
            </a:r>
            <a:r>
              <a:rPr lang="en-US" sz="2801" b="1" dirty="0">
                <a:solidFill>
                  <a:schemeClr val="tx1"/>
                </a:solidFill>
              </a:rPr>
              <a:t>attrition</a:t>
            </a:r>
            <a:r>
              <a:rPr lang="en-US" sz="2801" dirty="0">
                <a:solidFill>
                  <a:schemeClr val="tx1"/>
                </a:solidFill>
              </a:rPr>
              <a:t>, </a:t>
            </a:r>
            <a:r>
              <a:rPr lang="en-US" sz="2801" b="1" dirty="0">
                <a:solidFill>
                  <a:schemeClr val="tx1"/>
                </a:solidFill>
              </a:rPr>
              <a:t>22</a:t>
            </a:r>
            <a:r>
              <a:rPr lang="en-US" sz="2801" dirty="0">
                <a:solidFill>
                  <a:schemeClr val="tx1"/>
                </a:solidFill>
              </a:rPr>
              <a:t> have it (precision - </a:t>
            </a:r>
            <a:r>
              <a:rPr lang="en-US" sz="2801" b="1" dirty="0">
                <a:solidFill>
                  <a:schemeClr val="tx1"/>
                </a:solidFill>
              </a:rPr>
              <a:t>47%</a:t>
            </a:r>
            <a:r>
              <a:rPr lang="en-US" sz="2801" dirty="0">
                <a:solidFill>
                  <a:schemeClr val="tx1"/>
                </a:solidFill>
              </a:rPr>
              <a:t>)</a:t>
            </a:r>
          </a:p>
          <a:p>
            <a:pPr marL="0" indent="0" algn="just">
              <a:buNone/>
            </a:pPr>
            <a:endParaRPr lang="en-US" sz="2801" dirty="0">
              <a:solidFill>
                <a:schemeClr val="tx1"/>
              </a:solidFill>
            </a:endParaRPr>
          </a:p>
          <a:p>
            <a:pPr marL="0" indent="0" algn="just">
              <a:buNone/>
            </a:pPr>
            <a:r>
              <a:rPr lang="en-US" sz="2801" dirty="0">
                <a:solidFill>
                  <a:schemeClr val="tx1"/>
                </a:solidFill>
              </a:rPr>
              <a:t>In addition to precision and recall, there’s a third metric (</a:t>
            </a:r>
            <a:r>
              <a:rPr lang="en-US" sz="2801" b="1" dirty="0">
                <a:solidFill>
                  <a:schemeClr val="tx1"/>
                </a:solidFill>
              </a:rPr>
              <a:t>F1</a:t>
            </a:r>
            <a:r>
              <a:rPr lang="en-US" sz="2801" dirty="0">
                <a:solidFill>
                  <a:schemeClr val="tx1"/>
                </a:solidFill>
              </a:rPr>
              <a:t> </a:t>
            </a:r>
            <a:r>
              <a:rPr lang="en-US" sz="2801" b="1" dirty="0">
                <a:solidFill>
                  <a:schemeClr val="tx1"/>
                </a:solidFill>
              </a:rPr>
              <a:t>score</a:t>
            </a:r>
            <a:r>
              <a:rPr lang="en-US" sz="2801" dirty="0">
                <a:solidFill>
                  <a:schemeClr val="tx1"/>
                </a:solidFill>
              </a:rPr>
              <a:t>)  that </a:t>
            </a:r>
            <a:r>
              <a:rPr lang="en-US" sz="2801" b="1" dirty="0">
                <a:solidFill>
                  <a:schemeClr val="tx1"/>
                </a:solidFill>
              </a:rPr>
              <a:t>considers</a:t>
            </a:r>
            <a:r>
              <a:rPr lang="en-US" sz="2801" dirty="0">
                <a:solidFill>
                  <a:schemeClr val="tx1"/>
                </a:solidFill>
              </a:rPr>
              <a:t> </a:t>
            </a:r>
            <a:r>
              <a:rPr lang="en-US" sz="2801" b="1" dirty="0">
                <a:solidFill>
                  <a:schemeClr val="tx1"/>
                </a:solidFill>
              </a:rPr>
              <a:t>both</a:t>
            </a:r>
            <a:r>
              <a:rPr lang="en-US" sz="2801" dirty="0">
                <a:solidFill>
                  <a:schemeClr val="tx1"/>
                </a:solidFill>
              </a:rPr>
              <a:t> aspects. </a:t>
            </a:r>
          </a:p>
          <a:p>
            <a:pPr marL="0" indent="0" algn="just">
              <a:buNone/>
            </a:pPr>
            <a:endParaRPr lang="en-US" sz="2801" dirty="0">
              <a:solidFill>
                <a:schemeClr val="tx1"/>
              </a:solidFill>
            </a:endParaRPr>
          </a:p>
          <a:p>
            <a:pPr marL="0" indent="0" algn="just">
              <a:buNone/>
            </a:pPr>
            <a:r>
              <a:rPr lang="en-GB" sz="2801" dirty="0">
                <a:solidFill>
                  <a:schemeClr val="tx1"/>
                </a:solidFill>
              </a:rPr>
              <a:t>The F1 score is </a:t>
            </a:r>
            <a:r>
              <a:rPr lang="en-GB" sz="2801" b="1" dirty="0">
                <a:solidFill>
                  <a:schemeClr val="tx1"/>
                </a:solidFill>
              </a:rPr>
              <a:t>56%</a:t>
            </a:r>
            <a:r>
              <a:rPr lang="en-GB" sz="2801" dirty="0">
                <a:solidFill>
                  <a:schemeClr val="tx1"/>
                </a:solidFill>
              </a:rPr>
              <a:t>, indicating a </a:t>
            </a:r>
            <a:r>
              <a:rPr lang="en-GB" sz="2801" b="1" dirty="0">
                <a:solidFill>
                  <a:schemeClr val="tx1"/>
                </a:solidFill>
              </a:rPr>
              <a:t>good</a:t>
            </a:r>
            <a:r>
              <a:rPr lang="en-GB" sz="2801" dirty="0">
                <a:solidFill>
                  <a:schemeClr val="tx1"/>
                </a:solidFill>
              </a:rPr>
              <a:t> </a:t>
            </a:r>
            <a:r>
              <a:rPr lang="en-GB" sz="2801" b="1" dirty="0">
                <a:solidFill>
                  <a:schemeClr val="tx1"/>
                </a:solidFill>
              </a:rPr>
              <a:t>overall</a:t>
            </a:r>
            <a:r>
              <a:rPr lang="en-GB" sz="2801" dirty="0">
                <a:solidFill>
                  <a:schemeClr val="tx1"/>
                </a:solidFill>
              </a:rPr>
              <a:t> </a:t>
            </a:r>
            <a:r>
              <a:rPr lang="en-GB" sz="2801" b="1" dirty="0">
                <a:solidFill>
                  <a:schemeClr val="tx1"/>
                </a:solidFill>
              </a:rPr>
              <a:t>performance</a:t>
            </a:r>
            <a:r>
              <a:rPr lang="en-GB" sz="2801" dirty="0">
                <a:solidFill>
                  <a:schemeClr val="tx1"/>
                </a:solidFill>
              </a:rPr>
              <a:t> in </a:t>
            </a:r>
            <a:r>
              <a:rPr lang="en-GB" sz="2801" b="1" dirty="0">
                <a:solidFill>
                  <a:schemeClr val="tx1"/>
                </a:solidFill>
              </a:rPr>
              <a:t>balancing</a:t>
            </a:r>
            <a:r>
              <a:rPr lang="en-GB" sz="2801" dirty="0">
                <a:solidFill>
                  <a:schemeClr val="tx1"/>
                </a:solidFill>
              </a:rPr>
              <a:t> the </a:t>
            </a:r>
            <a:r>
              <a:rPr lang="en-GB" sz="2801" b="1" dirty="0">
                <a:solidFill>
                  <a:schemeClr val="tx1"/>
                </a:solidFill>
              </a:rPr>
              <a:t>identification</a:t>
            </a:r>
            <a:r>
              <a:rPr lang="en-GB" sz="2801" dirty="0">
                <a:solidFill>
                  <a:schemeClr val="tx1"/>
                </a:solidFill>
              </a:rPr>
              <a:t> of employees with </a:t>
            </a:r>
            <a:r>
              <a:rPr lang="en-GB" sz="2801" b="1" dirty="0">
                <a:solidFill>
                  <a:schemeClr val="tx1"/>
                </a:solidFill>
              </a:rPr>
              <a:t>attrition</a:t>
            </a:r>
            <a:r>
              <a:rPr lang="en-GB" sz="2801" dirty="0">
                <a:solidFill>
                  <a:schemeClr val="tx1"/>
                </a:solidFill>
              </a:rPr>
              <a:t> while </a:t>
            </a:r>
            <a:r>
              <a:rPr lang="en-GB" sz="2801" b="1" dirty="0">
                <a:solidFill>
                  <a:schemeClr val="tx1"/>
                </a:solidFill>
              </a:rPr>
              <a:t>minimizing</a:t>
            </a:r>
            <a:r>
              <a:rPr lang="en-GB" sz="2801" dirty="0">
                <a:solidFill>
                  <a:schemeClr val="tx1"/>
                </a:solidFill>
              </a:rPr>
              <a:t> </a:t>
            </a:r>
            <a:r>
              <a:rPr lang="en-GB" sz="2801" b="1" dirty="0">
                <a:solidFill>
                  <a:schemeClr val="tx1"/>
                </a:solidFill>
              </a:rPr>
              <a:t>false</a:t>
            </a:r>
            <a:r>
              <a:rPr lang="en-GB" sz="2801" dirty="0">
                <a:solidFill>
                  <a:schemeClr val="tx1"/>
                </a:solidFill>
              </a:rPr>
              <a:t> </a:t>
            </a:r>
            <a:r>
              <a:rPr lang="en-GB" sz="2801" b="1" dirty="0">
                <a:solidFill>
                  <a:schemeClr val="tx1"/>
                </a:solidFill>
              </a:rPr>
              <a:t>positives</a:t>
            </a:r>
            <a:endParaRPr lang="en-US" sz="2801" b="1" dirty="0">
              <a:solidFill>
                <a:schemeClr val="tx1"/>
              </a:solidFill>
            </a:endParaRPr>
          </a:p>
        </p:txBody>
      </p:sp>
      <p:cxnSp>
        <p:nvCxnSpPr>
          <p:cNvPr id="233" name="Google Shape;3258;p28">
            <a:extLst>
              <a:ext uri="{FF2B5EF4-FFF2-40B4-BE49-F238E27FC236}">
                <a16:creationId xmlns:a16="http://schemas.microsoft.com/office/drawing/2014/main" id="{19203700-C830-7D84-948C-3E0E24DCF4AB}"/>
              </a:ext>
            </a:extLst>
          </p:cNvPr>
          <p:cNvCxnSpPr>
            <a:cxnSpLocks/>
          </p:cNvCxnSpPr>
          <p:nvPr/>
        </p:nvCxnSpPr>
        <p:spPr>
          <a:xfrm flipH="1">
            <a:off x="20927725" y="5804784"/>
            <a:ext cx="1998848" cy="0"/>
          </a:xfrm>
          <a:prstGeom prst="straightConnector1">
            <a:avLst/>
          </a:prstGeom>
          <a:noFill/>
          <a:ln w="63500" cap="rnd" cmpd="sng">
            <a:solidFill>
              <a:srgbClr val="435D74"/>
            </a:solidFill>
            <a:prstDash val="solid"/>
            <a:round/>
            <a:headEnd type="oval" w="med" len="med"/>
            <a:tailEnd type="none" w="med" len="med"/>
          </a:ln>
        </p:spPr>
      </p:cxnSp>
      <p:cxnSp>
        <p:nvCxnSpPr>
          <p:cNvPr id="234" name="Google Shape;3258;p28">
            <a:extLst>
              <a:ext uri="{FF2B5EF4-FFF2-40B4-BE49-F238E27FC236}">
                <a16:creationId xmlns:a16="http://schemas.microsoft.com/office/drawing/2014/main" id="{9DC61881-CFEE-53E7-3956-13B673292910}"/>
              </a:ext>
            </a:extLst>
          </p:cNvPr>
          <p:cNvCxnSpPr>
            <a:cxnSpLocks/>
          </p:cNvCxnSpPr>
          <p:nvPr/>
        </p:nvCxnSpPr>
        <p:spPr>
          <a:xfrm>
            <a:off x="20927725" y="5804784"/>
            <a:ext cx="0" cy="4367916"/>
          </a:xfrm>
          <a:prstGeom prst="straightConnector1">
            <a:avLst/>
          </a:prstGeom>
          <a:noFill/>
          <a:ln w="63500" cap="rnd" cmpd="sng">
            <a:solidFill>
              <a:srgbClr val="435D74"/>
            </a:solidFill>
            <a:prstDash val="solid"/>
            <a:round/>
            <a:headEnd type="none" w="med" len="med"/>
            <a:tailEnd type="none" w="med" len="med"/>
          </a:ln>
        </p:spPr>
      </p:cxnSp>
      <p:cxnSp>
        <p:nvCxnSpPr>
          <p:cNvPr id="241" name="Google Shape;3258;p28">
            <a:extLst>
              <a:ext uri="{FF2B5EF4-FFF2-40B4-BE49-F238E27FC236}">
                <a16:creationId xmlns:a16="http://schemas.microsoft.com/office/drawing/2014/main" id="{CEFFE46F-68E8-8D52-2FBF-28A4CD1A334E}"/>
              </a:ext>
            </a:extLst>
          </p:cNvPr>
          <p:cNvCxnSpPr>
            <a:cxnSpLocks/>
          </p:cNvCxnSpPr>
          <p:nvPr/>
        </p:nvCxnSpPr>
        <p:spPr>
          <a:xfrm flipH="1">
            <a:off x="21742400" y="7492694"/>
            <a:ext cx="1184173" cy="0"/>
          </a:xfrm>
          <a:prstGeom prst="straightConnector1">
            <a:avLst/>
          </a:prstGeom>
          <a:noFill/>
          <a:ln w="63500" cap="rnd" cmpd="sng">
            <a:solidFill>
              <a:srgbClr val="435D74"/>
            </a:solidFill>
            <a:prstDash val="solid"/>
            <a:round/>
            <a:headEnd type="oval" w="med" len="med"/>
            <a:tailEnd type="none" w="med" len="med"/>
          </a:ln>
        </p:spPr>
      </p:cxnSp>
      <p:cxnSp>
        <p:nvCxnSpPr>
          <p:cNvPr id="243" name="Google Shape;3258;p28">
            <a:extLst>
              <a:ext uri="{FF2B5EF4-FFF2-40B4-BE49-F238E27FC236}">
                <a16:creationId xmlns:a16="http://schemas.microsoft.com/office/drawing/2014/main" id="{C6CBF79F-429B-897F-6674-F68FD8C5D64A}"/>
              </a:ext>
            </a:extLst>
          </p:cNvPr>
          <p:cNvCxnSpPr>
            <a:cxnSpLocks/>
          </p:cNvCxnSpPr>
          <p:nvPr/>
        </p:nvCxnSpPr>
        <p:spPr>
          <a:xfrm>
            <a:off x="21720613" y="7492694"/>
            <a:ext cx="0" cy="3594406"/>
          </a:xfrm>
          <a:prstGeom prst="straightConnector1">
            <a:avLst/>
          </a:prstGeom>
          <a:noFill/>
          <a:ln w="63500" cap="rnd" cmpd="sng">
            <a:solidFill>
              <a:srgbClr val="435D74"/>
            </a:solidFill>
            <a:prstDash val="solid"/>
            <a:round/>
            <a:headEnd type="none" w="med" len="med"/>
            <a:tailEnd type="none" w="med" len="med"/>
          </a:ln>
        </p:spPr>
      </p:cxnSp>
      <p:cxnSp>
        <p:nvCxnSpPr>
          <p:cNvPr id="250" name="Google Shape;3258;p28">
            <a:extLst>
              <a:ext uri="{FF2B5EF4-FFF2-40B4-BE49-F238E27FC236}">
                <a16:creationId xmlns:a16="http://schemas.microsoft.com/office/drawing/2014/main" id="{7011E0E9-FA34-438D-4125-ED9098FE8D57}"/>
              </a:ext>
            </a:extLst>
          </p:cNvPr>
          <p:cNvCxnSpPr>
            <a:cxnSpLocks/>
          </p:cNvCxnSpPr>
          <p:nvPr/>
        </p:nvCxnSpPr>
        <p:spPr>
          <a:xfrm flipH="1">
            <a:off x="22326600" y="9207194"/>
            <a:ext cx="583585" cy="0"/>
          </a:xfrm>
          <a:prstGeom prst="straightConnector1">
            <a:avLst/>
          </a:prstGeom>
          <a:noFill/>
          <a:ln w="63500" cap="rnd" cmpd="sng">
            <a:solidFill>
              <a:srgbClr val="435D74"/>
            </a:solidFill>
            <a:prstDash val="solid"/>
            <a:round/>
            <a:headEnd type="oval" w="med" len="med"/>
            <a:tailEnd type="none" w="med" len="med"/>
          </a:ln>
        </p:spPr>
      </p:cxnSp>
      <p:cxnSp>
        <p:nvCxnSpPr>
          <p:cNvPr id="252" name="Google Shape;3258;p28">
            <a:extLst>
              <a:ext uri="{FF2B5EF4-FFF2-40B4-BE49-F238E27FC236}">
                <a16:creationId xmlns:a16="http://schemas.microsoft.com/office/drawing/2014/main" id="{A5573AEB-0001-67B1-223E-375D7F58F0FF}"/>
              </a:ext>
            </a:extLst>
          </p:cNvPr>
          <p:cNvCxnSpPr>
            <a:cxnSpLocks/>
          </p:cNvCxnSpPr>
          <p:nvPr/>
        </p:nvCxnSpPr>
        <p:spPr>
          <a:xfrm flipH="1">
            <a:off x="22326600" y="9207194"/>
            <a:ext cx="3613" cy="2877714"/>
          </a:xfrm>
          <a:prstGeom prst="straightConnector1">
            <a:avLst/>
          </a:prstGeom>
          <a:noFill/>
          <a:ln w="63500" cap="rnd" cmpd="sng">
            <a:solidFill>
              <a:srgbClr val="435D74"/>
            </a:solidFill>
            <a:prstDash val="solid"/>
            <a:round/>
            <a:headEnd type="none" w="med" len="med"/>
            <a:tailEnd type="none" w="med" len="med"/>
          </a:ln>
        </p:spPr>
      </p:cxnSp>
    </p:spTree>
    <p:extLst>
      <p:ext uri="{BB962C8B-B14F-4D97-AF65-F5344CB8AC3E}">
        <p14:creationId xmlns:p14="http://schemas.microsoft.com/office/powerpoint/2010/main" val="338248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06" name="Rectangle 105">
            <a:extLst>
              <a:ext uri="{FF2B5EF4-FFF2-40B4-BE49-F238E27FC236}">
                <a16:creationId xmlns:a16="http://schemas.microsoft.com/office/drawing/2014/main" id="{E64560BC-11FC-770E-F3B2-5D017798F564}"/>
              </a:ext>
            </a:extLst>
          </p:cNvPr>
          <p:cNvSpPr/>
          <p:nvPr/>
        </p:nvSpPr>
        <p:spPr>
          <a:xfrm>
            <a:off x="24138214" y="13736082"/>
            <a:ext cx="5897088" cy="3029076"/>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Google Shape;113;p18"/>
          <p:cNvSpPr txBox="1">
            <a:spLocks noGrp="1"/>
          </p:cNvSpPr>
          <p:nvPr>
            <p:ph type="title"/>
          </p:nvPr>
        </p:nvSpPr>
        <p:spPr>
          <a:xfrm>
            <a:off x="3119437" y="586117"/>
            <a:ext cx="21469200" cy="1494300"/>
          </a:xfrm>
          <a:prstGeom prst="rect">
            <a:avLst/>
          </a:prstGeom>
        </p:spPr>
        <p:txBody>
          <a:bodyPr spcFirstLastPara="1" wrap="square" lIns="255950" tIns="255950" rIns="255950" bIns="255950" anchor="b" anchorCtr="0">
            <a:noAutofit/>
          </a:bodyPr>
          <a:lstStyle/>
          <a:p>
            <a:pPr algn="l"/>
            <a:r>
              <a:rPr lang="en" sz="5600" dirty="0"/>
              <a:t>Predictive Model: Overtime has the largest impact on Attrition</a:t>
            </a:r>
            <a:r>
              <a:rPr lang="en" sz="5600" baseline="30000" dirty="0"/>
              <a:t>1</a:t>
            </a:r>
            <a:endParaRPr sz="5600" baseline="30000" dirty="0"/>
          </a:p>
        </p:txBody>
      </p:sp>
      <p:pic>
        <p:nvPicPr>
          <p:cNvPr id="35" name="Picture 4">
            <a:extLst>
              <a:ext uri="{FF2B5EF4-FFF2-40B4-BE49-F238E27FC236}">
                <a16:creationId xmlns:a16="http://schemas.microsoft.com/office/drawing/2014/main" id="{DC149CB6-57BC-269D-D3EA-BE6EAEE77E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994" b="7385"/>
          <a:stretch/>
        </p:blipFill>
        <p:spPr bwMode="auto">
          <a:xfrm>
            <a:off x="757657" y="2080418"/>
            <a:ext cx="3827294" cy="1448355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2EF2DA3-3647-8692-6744-4D3BCB7E2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46" r="3943"/>
          <a:stretch/>
        </p:blipFill>
        <p:spPr bwMode="auto">
          <a:xfrm>
            <a:off x="4636582" y="1855557"/>
            <a:ext cx="10702637" cy="1598654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236818D4-5B9C-4099-0CD2-96EF8D48BA55}"/>
              </a:ext>
            </a:extLst>
          </p:cNvPr>
          <p:cNvCxnSpPr>
            <a:cxnSpLocks/>
          </p:cNvCxnSpPr>
          <p:nvPr/>
        </p:nvCxnSpPr>
        <p:spPr>
          <a:xfrm>
            <a:off x="1117600" y="8556158"/>
            <a:ext cx="28760548" cy="0"/>
          </a:xfrm>
          <a:prstGeom prst="line">
            <a:avLst/>
          </a:prstGeom>
          <a:ln w="50800">
            <a:solidFill>
              <a:schemeClr val="accent4">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E6A9354-4DBB-610B-9AD5-FD5DCE8E9721}"/>
              </a:ext>
            </a:extLst>
          </p:cNvPr>
          <p:cNvGrpSpPr/>
          <p:nvPr/>
        </p:nvGrpSpPr>
        <p:grpSpPr>
          <a:xfrm>
            <a:off x="15641575" y="2474733"/>
            <a:ext cx="14518292" cy="5798165"/>
            <a:chOff x="15844775" y="3236733"/>
            <a:chExt cx="14518292" cy="5798165"/>
          </a:xfrm>
        </p:grpSpPr>
        <p:sp>
          <p:nvSpPr>
            <p:cNvPr id="39" name="TextBox 38">
              <a:extLst>
                <a:ext uri="{FF2B5EF4-FFF2-40B4-BE49-F238E27FC236}">
                  <a16:creationId xmlns:a16="http://schemas.microsoft.com/office/drawing/2014/main" id="{D9A7099C-D067-2919-452F-162B2702B608}"/>
                </a:ext>
              </a:extLst>
            </p:cNvPr>
            <p:cNvSpPr txBox="1"/>
            <p:nvPr/>
          </p:nvSpPr>
          <p:spPr>
            <a:xfrm>
              <a:off x="16081421" y="3236733"/>
              <a:ext cx="13554982" cy="630942"/>
            </a:xfrm>
            <a:prstGeom prst="rect">
              <a:avLst/>
            </a:prstGeom>
            <a:noFill/>
          </p:spPr>
          <p:txBody>
            <a:bodyPr wrap="square" lIns="0" rIns="0" rtlCol="0" anchor="b">
              <a:spAutoFit/>
            </a:bodyPr>
            <a:lstStyle/>
            <a:p>
              <a:pPr algn="ctr"/>
              <a:r>
                <a:rPr lang="en-US" sz="3500" noProof="1">
                  <a:solidFill>
                    <a:srgbClr val="284463"/>
                  </a:solidFill>
                  <a:uFill>
                    <a:noFill/>
                  </a:uFill>
                  <a:latin typeface="Montserrat"/>
                </a:rPr>
                <a:t>Top 4 variables that  </a:t>
              </a:r>
              <a:r>
                <a:rPr lang="en-US" sz="3500" b="1" noProof="1">
                  <a:solidFill>
                    <a:srgbClr val="284463"/>
                  </a:solidFill>
                  <a:uFill>
                    <a:noFill/>
                  </a:uFill>
                  <a:latin typeface="Montserrat"/>
                </a:rPr>
                <a:t>increase the odds </a:t>
              </a:r>
              <a:r>
                <a:rPr lang="en-US" sz="3500" noProof="1">
                  <a:solidFill>
                    <a:srgbClr val="284463"/>
                  </a:solidFill>
                  <a:uFill>
                    <a:noFill/>
                  </a:uFill>
                  <a:latin typeface="Montserrat"/>
                </a:rPr>
                <a:t>of</a:t>
              </a:r>
              <a:r>
                <a:rPr lang="en-US" sz="3500" b="1" noProof="1">
                  <a:solidFill>
                    <a:srgbClr val="284463"/>
                  </a:solidFill>
                  <a:uFill>
                    <a:noFill/>
                  </a:uFill>
                  <a:latin typeface="Montserrat"/>
                </a:rPr>
                <a:t> </a:t>
              </a:r>
              <a:r>
                <a:rPr lang="en-US" sz="3500" noProof="1">
                  <a:solidFill>
                    <a:srgbClr val="284463"/>
                  </a:solidFill>
                  <a:uFill>
                    <a:noFill/>
                  </a:uFill>
                  <a:latin typeface="Montserrat"/>
                </a:rPr>
                <a:t>attrition </a:t>
              </a:r>
            </a:p>
          </p:txBody>
        </p:sp>
        <p:cxnSp>
          <p:nvCxnSpPr>
            <p:cNvPr id="42" name="Straight Connector 41">
              <a:extLst>
                <a:ext uri="{FF2B5EF4-FFF2-40B4-BE49-F238E27FC236}">
                  <a16:creationId xmlns:a16="http://schemas.microsoft.com/office/drawing/2014/main" id="{2E976D30-E5D7-21F0-9CAF-B384B6E1E543}"/>
                </a:ext>
              </a:extLst>
            </p:cNvPr>
            <p:cNvCxnSpPr>
              <a:cxnSpLocks/>
            </p:cNvCxnSpPr>
            <p:nvPr/>
          </p:nvCxnSpPr>
          <p:spPr>
            <a:xfrm>
              <a:off x="15930243" y="4074153"/>
              <a:ext cx="13889607" cy="0"/>
            </a:xfrm>
            <a:prstGeom prst="line">
              <a:avLst/>
            </a:prstGeom>
            <a:ln w="63500"/>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48D3578E-8C6F-3C1F-68FD-A6019F12EAC0}"/>
                </a:ext>
              </a:extLst>
            </p:cNvPr>
            <p:cNvGrpSpPr/>
            <p:nvPr/>
          </p:nvGrpSpPr>
          <p:grpSpPr>
            <a:xfrm>
              <a:off x="15844775" y="4335749"/>
              <a:ext cx="7248701" cy="1426754"/>
              <a:chOff x="15918704" y="4422479"/>
              <a:chExt cx="7248701" cy="1426754"/>
            </a:xfrm>
          </p:grpSpPr>
          <p:pic>
            <p:nvPicPr>
              <p:cNvPr id="49" name="Graphic 48" descr="Clock outline">
                <a:extLst>
                  <a:ext uri="{FF2B5EF4-FFF2-40B4-BE49-F238E27FC236}">
                    <a16:creationId xmlns:a16="http://schemas.microsoft.com/office/drawing/2014/main" id="{8E3540BC-FF2C-6DB7-81FA-815ECF7873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18704" y="4422479"/>
                <a:ext cx="1633089" cy="1426754"/>
              </a:xfrm>
              <a:prstGeom prst="rect">
                <a:avLst/>
              </a:prstGeom>
            </p:spPr>
          </p:pic>
          <p:sp>
            <p:nvSpPr>
              <p:cNvPr id="57" name="TextBox 56">
                <a:extLst>
                  <a:ext uri="{FF2B5EF4-FFF2-40B4-BE49-F238E27FC236}">
                    <a16:creationId xmlns:a16="http://schemas.microsoft.com/office/drawing/2014/main" id="{C1B6C58B-B1DA-6C48-8B80-3066F4162AC0}"/>
                  </a:ext>
                </a:extLst>
              </p:cNvPr>
              <p:cNvSpPr txBox="1"/>
              <p:nvPr/>
            </p:nvSpPr>
            <p:spPr>
              <a:xfrm>
                <a:off x="19892935" y="4563138"/>
                <a:ext cx="3274470" cy="1200329"/>
              </a:xfrm>
              <a:prstGeom prst="rect">
                <a:avLst/>
              </a:prstGeom>
              <a:noFill/>
            </p:spPr>
            <p:txBody>
              <a:bodyPr wrap="square">
                <a:spAutoFit/>
              </a:bodyPr>
              <a:lstStyle/>
              <a:p>
                <a:r>
                  <a:rPr lang="en-GB" sz="2400" dirty="0">
                    <a:solidFill>
                      <a:srgbClr val="284463"/>
                    </a:solidFill>
                    <a:latin typeface="Montserrat"/>
                    <a:sym typeface="Montserrat"/>
                  </a:rPr>
                  <a:t>The employees who do </a:t>
                </a:r>
                <a:r>
                  <a:rPr lang="en-GB" sz="2400" b="1" dirty="0">
                    <a:solidFill>
                      <a:srgbClr val="284463"/>
                    </a:solidFill>
                    <a:latin typeface="Montserrat"/>
                    <a:sym typeface="Montserrat"/>
                  </a:rPr>
                  <a:t>overtime</a:t>
                </a:r>
                <a:r>
                  <a:rPr lang="en-GB" sz="2400" dirty="0">
                    <a:solidFill>
                      <a:srgbClr val="284463"/>
                    </a:solidFill>
                    <a:latin typeface="Montserrat"/>
                    <a:sym typeface="Montserrat"/>
                  </a:rPr>
                  <a:t> have </a:t>
                </a:r>
                <a:r>
                  <a:rPr lang="en-GB" sz="2400" b="1" dirty="0">
                    <a:solidFill>
                      <a:srgbClr val="284463"/>
                    </a:solidFill>
                    <a:latin typeface="Montserrat"/>
                    <a:sym typeface="Montserrat"/>
                  </a:rPr>
                  <a:t>123% </a:t>
                </a:r>
                <a:r>
                  <a:rPr lang="en-GB" sz="2400" dirty="0">
                    <a:solidFill>
                      <a:srgbClr val="284463"/>
                    </a:solidFill>
                    <a:latin typeface="Montserrat"/>
                    <a:sym typeface="Montserrat"/>
                  </a:rPr>
                  <a:t>more </a:t>
                </a:r>
                <a:r>
                  <a:rPr lang="en-GB" sz="2400" b="1" dirty="0">
                    <a:solidFill>
                      <a:srgbClr val="284463"/>
                    </a:solidFill>
                    <a:latin typeface="Montserrat"/>
                    <a:sym typeface="Montserrat"/>
                  </a:rPr>
                  <a:t>odds</a:t>
                </a:r>
                <a:endParaRPr lang="en-US" sz="2400" b="1" dirty="0">
                  <a:solidFill>
                    <a:srgbClr val="284463"/>
                  </a:solidFill>
                  <a:latin typeface="Montserrat"/>
                  <a:sym typeface="Montserrat"/>
                </a:endParaRPr>
              </a:p>
            </p:txBody>
          </p:sp>
          <p:sp>
            <p:nvSpPr>
              <p:cNvPr id="58" name="TextBox 57">
                <a:extLst>
                  <a:ext uri="{FF2B5EF4-FFF2-40B4-BE49-F238E27FC236}">
                    <a16:creationId xmlns:a16="http://schemas.microsoft.com/office/drawing/2014/main" id="{A2E8F093-90B4-0094-9617-FBB91C56D049}"/>
                  </a:ext>
                </a:extLst>
              </p:cNvPr>
              <p:cNvSpPr txBox="1"/>
              <p:nvPr/>
            </p:nvSpPr>
            <p:spPr>
              <a:xfrm>
                <a:off x="17551793" y="4504914"/>
                <a:ext cx="2252375" cy="1261884"/>
              </a:xfrm>
              <a:prstGeom prst="rect">
                <a:avLst/>
              </a:prstGeom>
              <a:noFill/>
            </p:spPr>
            <p:txBody>
              <a:bodyPr wrap="square">
                <a:spAutoFit/>
              </a:bodyPr>
              <a:lstStyle/>
              <a:p>
                <a:pPr algn="just"/>
                <a:r>
                  <a:rPr lang="en-GB" sz="3200" b="1" dirty="0">
                    <a:solidFill>
                      <a:srgbClr val="284463"/>
                    </a:solidFill>
                    <a:latin typeface="Montserrat"/>
                    <a:sym typeface="Montserrat"/>
                  </a:rPr>
                  <a:t>Overtime</a:t>
                </a:r>
              </a:p>
              <a:p>
                <a:r>
                  <a:rPr lang="en-GB" sz="4400" b="1" dirty="0">
                    <a:solidFill>
                      <a:srgbClr val="284463"/>
                    </a:solidFill>
                    <a:latin typeface="Montserrat"/>
                    <a:sym typeface="Montserrat"/>
                  </a:rPr>
                  <a:t>123% </a:t>
                </a:r>
                <a:endParaRPr lang="en-GB" sz="4400" dirty="0"/>
              </a:p>
            </p:txBody>
          </p:sp>
          <p:cxnSp>
            <p:nvCxnSpPr>
              <p:cNvPr id="116" name="Straight Connector 115">
                <a:extLst>
                  <a:ext uri="{FF2B5EF4-FFF2-40B4-BE49-F238E27FC236}">
                    <a16:creationId xmlns:a16="http://schemas.microsoft.com/office/drawing/2014/main" id="{A02E0C05-FBCF-ECFB-DFA0-8E64C1B6ACEC}"/>
                  </a:ext>
                </a:extLst>
              </p:cNvPr>
              <p:cNvCxnSpPr>
                <a:cxnSpLocks/>
              </p:cNvCxnSpPr>
              <p:nvPr/>
            </p:nvCxnSpPr>
            <p:spPr>
              <a:xfrm>
                <a:off x="19817346" y="4643956"/>
                <a:ext cx="0" cy="1119511"/>
              </a:xfrm>
              <a:prstGeom prst="line">
                <a:avLst/>
              </a:prstGeom>
              <a:ln w="25400"/>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71E40219-5571-1E4F-B8F6-6BF12464C6EB}"/>
                </a:ext>
              </a:extLst>
            </p:cNvPr>
            <p:cNvGrpSpPr/>
            <p:nvPr/>
          </p:nvGrpSpPr>
          <p:grpSpPr>
            <a:xfrm>
              <a:off x="15918325" y="6559195"/>
              <a:ext cx="7175151" cy="2440781"/>
              <a:chOff x="15956200" y="6098232"/>
              <a:chExt cx="7175151" cy="2440781"/>
            </a:xfrm>
          </p:grpSpPr>
          <p:sp>
            <p:nvSpPr>
              <p:cNvPr id="125" name="TextBox 124">
                <a:extLst>
                  <a:ext uri="{FF2B5EF4-FFF2-40B4-BE49-F238E27FC236}">
                    <a16:creationId xmlns:a16="http://schemas.microsoft.com/office/drawing/2014/main" id="{6C453179-DD85-7B45-8E2A-2606D655DCBE}"/>
                  </a:ext>
                </a:extLst>
              </p:cNvPr>
              <p:cNvSpPr txBox="1"/>
              <p:nvPr/>
            </p:nvSpPr>
            <p:spPr>
              <a:xfrm>
                <a:off x="19785527" y="6230689"/>
                <a:ext cx="3345824" cy="2308324"/>
              </a:xfrm>
              <a:prstGeom prst="rect">
                <a:avLst/>
              </a:prstGeom>
              <a:noFill/>
            </p:spPr>
            <p:txBody>
              <a:bodyPr wrap="square">
                <a:spAutoFit/>
              </a:bodyPr>
              <a:lstStyle/>
              <a:p>
                <a:r>
                  <a:rPr lang="en-US" sz="2400" b="1" dirty="0">
                    <a:solidFill>
                      <a:schemeClr val="dk1"/>
                    </a:solidFill>
                    <a:latin typeface="Montserrat"/>
                    <a:sym typeface="Montserrat"/>
                  </a:rPr>
                  <a:t>Going up </a:t>
                </a:r>
                <a:r>
                  <a:rPr lang="en-US" sz="2400" dirty="0">
                    <a:solidFill>
                      <a:schemeClr val="dk1"/>
                    </a:solidFill>
                    <a:latin typeface="Montserrat"/>
                    <a:sym typeface="Montserrat"/>
                  </a:rPr>
                  <a:t>from </a:t>
                </a:r>
                <a:r>
                  <a:rPr lang="en-US" sz="2400" b="1" dirty="0">
                    <a:solidFill>
                      <a:schemeClr val="dk1"/>
                    </a:solidFill>
                    <a:latin typeface="Montserrat"/>
                    <a:sym typeface="Montserrat"/>
                  </a:rPr>
                  <a:t>1 level </a:t>
                </a:r>
                <a:r>
                  <a:rPr lang="en-US" sz="2400" dirty="0">
                    <a:solidFill>
                      <a:schemeClr val="dk1"/>
                    </a:solidFill>
                    <a:latin typeface="Montserrat"/>
                    <a:sym typeface="Montserrat"/>
                  </a:rPr>
                  <a:t>of traveling frequency to the next is </a:t>
                </a:r>
                <a:r>
                  <a:rPr lang="en-US" sz="2400" b="1" dirty="0">
                    <a:solidFill>
                      <a:schemeClr val="dk1"/>
                    </a:solidFill>
                    <a:latin typeface="Montserrat"/>
                    <a:sym typeface="Montserrat"/>
                  </a:rPr>
                  <a:t>associated </a:t>
                </a:r>
                <a:r>
                  <a:rPr lang="en-US" sz="2400" dirty="0">
                    <a:solidFill>
                      <a:schemeClr val="dk1"/>
                    </a:solidFill>
                    <a:latin typeface="Montserrat"/>
                    <a:sym typeface="Montserrat"/>
                  </a:rPr>
                  <a:t>with a</a:t>
                </a:r>
                <a:r>
                  <a:rPr lang="en-US" sz="2400" b="1" dirty="0">
                    <a:solidFill>
                      <a:schemeClr val="dk1"/>
                    </a:solidFill>
                    <a:latin typeface="Montserrat"/>
                    <a:sym typeface="Montserrat"/>
                  </a:rPr>
                  <a:t> </a:t>
                </a:r>
                <a:r>
                  <a:rPr lang="en-US" sz="2400" dirty="0">
                    <a:solidFill>
                      <a:schemeClr val="dk1"/>
                    </a:solidFill>
                    <a:latin typeface="Montserrat"/>
                    <a:sym typeface="Montserrat"/>
                  </a:rPr>
                  <a:t> </a:t>
                </a:r>
                <a:r>
                  <a:rPr lang="en-US" sz="2400" b="1" dirty="0">
                    <a:solidFill>
                      <a:schemeClr val="dk1"/>
                    </a:solidFill>
                    <a:latin typeface="Montserrat"/>
                    <a:sym typeface="Montserrat"/>
                  </a:rPr>
                  <a:t>62% increase</a:t>
                </a:r>
                <a:endParaRPr lang="en-GB" sz="2400" dirty="0"/>
              </a:p>
            </p:txBody>
          </p:sp>
          <p:sp>
            <p:nvSpPr>
              <p:cNvPr id="126" name="TextBox 125">
                <a:extLst>
                  <a:ext uri="{FF2B5EF4-FFF2-40B4-BE49-F238E27FC236}">
                    <a16:creationId xmlns:a16="http://schemas.microsoft.com/office/drawing/2014/main" id="{3820056E-E6CC-6AB0-2A1C-CB0C369D3A6F}"/>
                  </a:ext>
                </a:extLst>
              </p:cNvPr>
              <p:cNvSpPr txBox="1"/>
              <p:nvPr/>
            </p:nvSpPr>
            <p:spPr>
              <a:xfrm>
                <a:off x="17519973" y="6470894"/>
                <a:ext cx="2252375" cy="1754326"/>
              </a:xfrm>
              <a:prstGeom prst="rect">
                <a:avLst/>
              </a:prstGeom>
              <a:noFill/>
            </p:spPr>
            <p:txBody>
              <a:bodyPr wrap="square">
                <a:spAutoFit/>
              </a:bodyPr>
              <a:lstStyle/>
              <a:p>
                <a:pPr algn="just"/>
                <a:r>
                  <a:rPr lang="en-GB" sz="3200" b="1" dirty="0">
                    <a:solidFill>
                      <a:srgbClr val="284463"/>
                    </a:solidFill>
                    <a:latin typeface="Montserrat"/>
                    <a:sym typeface="Montserrat"/>
                  </a:rPr>
                  <a:t>Business</a:t>
                </a:r>
              </a:p>
              <a:p>
                <a:pPr algn="just"/>
                <a:r>
                  <a:rPr lang="en-GB" sz="3200" b="1" dirty="0">
                    <a:solidFill>
                      <a:srgbClr val="284463"/>
                    </a:solidFill>
                    <a:latin typeface="Montserrat"/>
                    <a:sym typeface="Montserrat"/>
                  </a:rPr>
                  <a:t>Travel</a:t>
                </a:r>
              </a:p>
              <a:p>
                <a:r>
                  <a:rPr lang="en-GB" sz="4400" b="1" dirty="0">
                    <a:solidFill>
                      <a:srgbClr val="284463"/>
                    </a:solidFill>
                    <a:latin typeface="Montserrat"/>
                    <a:sym typeface="Montserrat"/>
                  </a:rPr>
                  <a:t>62% </a:t>
                </a:r>
                <a:endParaRPr lang="en-GB" sz="4400" dirty="0"/>
              </a:p>
            </p:txBody>
          </p:sp>
          <p:cxnSp>
            <p:nvCxnSpPr>
              <p:cNvPr id="127" name="Straight Connector 126">
                <a:extLst>
                  <a:ext uri="{FF2B5EF4-FFF2-40B4-BE49-F238E27FC236}">
                    <a16:creationId xmlns:a16="http://schemas.microsoft.com/office/drawing/2014/main" id="{CABC4CA8-5986-F99E-1CA2-BE966A1D3827}"/>
                  </a:ext>
                </a:extLst>
              </p:cNvPr>
              <p:cNvCxnSpPr>
                <a:cxnSpLocks/>
              </p:cNvCxnSpPr>
              <p:nvPr/>
            </p:nvCxnSpPr>
            <p:spPr>
              <a:xfrm>
                <a:off x="19759170" y="6310675"/>
                <a:ext cx="39535" cy="2085613"/>
              </a:xfrm>
              <a:prstGeom prst="line">
                <a:avLst/>
              </a:prstGeom>
              <a:ln w="25400"/>
            </p:spPr>
            <p:style>
              <a:lnRef idx="1">
                <a:schemeClr val="dk1"/>
              </a:lnRef>
              <a:fillRef idx="0">
                <a:schemeClr val="dk1"/>
              </a:fillRef>
              <a:effectRef idx="0">
                <a:schemeClr val="dk1"/>
              </a:effectRef>
              <a:fontRef idx="minor">
                <a:schemeClr val="tx1"/>
              </a:fontRef>
            </p:style>
          </p:cxnSp>
          <p:pic>
            <p:nvPicPr>
              <p:cNvPr id="28" name="Graphic 27" descr="Suitcase outline">
                <a:extLst>
                  <a:ext uri="{FF2B5EF4-FFF2-40B4-BE49-F238E27FC236}">
                    <a16:creationId xmlns:a16="http://schemas.microsoft.com/office/drawing/2014/main" id="{4AFE83B0-CFCE-7017-BCA4-EA98553B0E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56200" y="6098232"/>
                <a:ext cx="1563773" cy="1548796"/>
              </a:xfrm>
              <a:prstGeom prst="rect">
                <a:avLst/>
              </a:prstGeom>
            </p:spPr>
          </p:pic>
        </p:grpSp>
        <p:grpSp>
          <p:nvGrpSpPr>
            <p:cNvPr id="53" name="Group 52">
              <a:extLst>
                <a:ext uri="{FF2B5EF4-FFF2-40B4-BE49-F238E27FC236}">
                  <a16:creationId xmlns:a16="http://schemas.microsoft.com/office/drawing/2014/main" id="{D1C0B970-BD76-399F-5F5F-6B94E4001C34}"/>
                </a:ext>
              </a:extLst>
            </p:cNvPr>
            <p:cNvGrpSpPr/>
            <p:nvPr/>
          </p:nvGrpSpPr>
          <p:grpSpPr>
            <a:xfrm>
              <a:off x="23093476" y="4225622"/>
              <a:ext cx="7269591" cy="2074198"/>
              <a:chOff x="23061229" y="4031154"/>
              <a:chExt cx="7269591" cy="2074198"/>
            </a:xfrm>
          </p:grpSpPr>
          <p:sp>
            <p:nvSpPr>
              <p:cNvPr id="1025" name="TextBox 1024">
                <a:extLst>
                  <a:ext uri="{FF2B5EF4-FFF2-40B4-BE49-F238E27FC236}">
                    <a16:creationId xmlns:a16="http://schemas.microsoft.com/office/drawing/2014/main" id="{B041EA4A-8754-6F87-3752-402DD0E5569F}"/>
                  </a:ext>
                </a:extLst>
              </p:cNvPr>
              <p:cNvSpPr txBox="1"/>
              <p:nvPr/>
            </p:nvSpPr>
            <p:spPr>
              <a:xfrm>
                <a:off x="27167993" y="4166360"/>
                <a:ext cx="3162827" cy="1938992"/>
              </a:xfrm>
              <a:prstGeom prst="rect">
                <a:avLst/>
              </a:prstGeom>
              <a:noFill/>
            </p:spPr>
            <p:txBody>
              <a:bodyPr wrap="square">
                <a:spAutoFit/>
              </a:bodyPr>
              <a:lstStyle/>
              <a:p>
                <a:r>
                  <a:rPr lang="en-GB" sz="2400" dirty="0">
                    <a:solidFill>
                      <a:srgbClr val="284463"/>
                    </a:solidFill>
                    <a:latin typeface="Montserrat"/>
                    <a:sym typeface="Montserrat"/>
                  </a:rPr>
                  <a:t>An </a:t>
                </a:r>
                <a:r>
                  <a:rPr lang="en-GB" sz="2400" b="1" dirty="0">
                    <a:solidFill>
                      <a:srgbClr val="284463"/>
                    </a:solidFill>
                    <a:latin typeface="Montserrat"/>
                    <a:sym typeface="Montserrat"/>
                  </a:rPr>
                  <a:t>increase</a:t>
                </a:r>
                <a:r>
                  <a:rPr lang="en-GB" sz="2400" dirty="0">
                    <a:solidFill>
                      <a:srgbClr val="284463"/>
                    </a:solidFill>
                    <a:latin typeface="Montserrat"/>
                    <a:sym typeface="Montserrat"/>
                  </a:rPr>
                  <a:t> of</a:t>
                </a:r>
                <a:r>
                  <a:rPr lang="en-GB" sz="2400" b="1" dirty="0">
                    <a:solidFill>
                      <a:srgbClr val="284463"/>
                    </a:solidFill>
                    <a:latin typeface="Montserrat"/>
                    <a:sym typeface="Montserrat"/>
                  </a:rPr>
                  <a:t> 1 company </a:t>
                </a:r>
                <a:r>
                  <a:rPr lang="en-GB" sz="2400" dirty="0">
                    <a:solidFill>
                      <a:srgbClr val="284463"/>
                    </a:solidFill>
                    <a:latin typeface="Montserrat"/>
                    <a:sym typeface="Montserrat"/>
                  </a:rPr>
                  <a:t>in </a:t>
                </a:r>
                <a:r>
                  <a:rPr lang="en-GB" sz="2400" b="1" dirty="0">
                    <a:solidFill>
                      <a:srgbClr val="284463"/>
                    </a:solidFill>
                    <a:latin typeface="Montserrat"/>
                    <a:sym typeface="Montserrat"/>
                  </a:rPr>
                  <a:t>curriculum</a:t>
                </a:r>
                <a:r>
                  <a:rPr lang="en-GB" sz="2400" dirty="0">
                    <a:solidFill>
                      <a:srgbClr val="284463"/>
                    </a:solidFill>
                    <a:latin typeface="Montserrat"/>
                    <a:sym typeface="Montserrat"/>
                  </a:rPr>
                  <a:t> is associated with a </a:t>
                </a:r>
                <a:r>
                  <a:rPr lang="en-GB" sz="2400" b="1" dirty="0">
                    <a:solidFill>
                      <a:srgbClr val="284463"/>
                    </a:solidFill>
                    <a:latin typeface="Montserrat"/>
                    <a:sym typeface="Montserrat"/>
                  </a:rPr>
                  <a:t>57% increase</a:t>
                </a:r>
                <a:r>
                  <a:rPr lang="en-GB" sz="2400" dirty="0">
                    <a:solidFill>
                      <a:srgbClr val="284463"/>
                    </a:solidFill>
                    <a:latin typeface="Montserrat"/>
                    <a:sym typeface="Montserrat"/>
                  </a:rPr>
                  <a:t> </a:t>
                </a:r>
                <a:endParaRPr lang="en-US" sz="2400" b="1" dirty="0">
                  <a:solidFill>
                    <a:srgbClr val="284463"/>
                  </a:solidFill>
                  <a:latin typeface="Montserrat"/>
                  <a:sym typeface="Montserrat"/>
                </a:endParaRPr>
              </a:p>
            </p:txBody>
          </p:sp>
          <p:sp>
            <p:nvSpPr>
              <p:cNvPr id="1026" name="TextBox 1025">
                <a:extLst>
                  <a:ext uri="{FF2B5EF4-FFF2-40B4-BE49-F238E27FC236}">
                    <a16:creationId xmlns:a16="http://schemas.microsoft.com/office/drawing/2014/main" id="{29042847-1005-7640-C204-FE5CEDC1EA4E}"/>
                  </a:ext>
                </a:extLst>
              </p:cNvPr>
              <p:cNvSpPr txBox="1"/>
              <p:nvPr/>
            </p:nvSpPr>
            <p:spPr>
              <a:xfrm>
                <a:off x="24441486" y="4275168"/>
                <a:ext cx="2745415" cy="1754326"/>
              </a:xfrm>
              <a:prstGeom prst="rect">
                <a:avLst/>
              </a:prstGeom>
              <a:noFill/>
            </p:spPr>
            <p:txBody>
              <a:bodyPr wrap="square">
                <a:spAutoFit/>
              </a:bodyPr>
              <a:lstStyle/>
              <a:p>
                <a:pPr algn="just"/>
                <a:r>
                  <a:rPr lang="en-GB" sz="3200" b="1" dirty="0">
                    <a:solidFill>
                      <a:srgbClr val="284463"/>
                    </a:solidFill>
                    <a:latin typeface="Montserrat"/>
                    <a:sym typeface="Montserrat"/>
                  </a:rPr>
                  <a:t>Companies</a:t>
                </a:r>
              </a:p>
              <a:p>
                <a:pPr algn="just"/>
                <a:r>
                  <a:rPr lang="en-GB" sz="3200" b="1" dirty="0">
                    <a:solidFill>
                      <a:srgbClr val="284463"/>
                    </a:solidFill>
                    <a:latin typeface="Montserrat"/>
                    <a:sym typeface="Montserrat"/>
                  </a:rPr>
                  <a:t>Worked</a:t>
                </a:r>
              </a:p>
              <a:p>
                <a:r>
                  <a:rPr lang="en-GB" sz="4400" b="1" dirty="0">
                    <a:solidFill>
                      <a:srgbClr val="284463"/>
                    </a:solidFill>
                    <a:latin typeface="Montserrat"/>
                    <a:sym typeface="Montserrat"/>
                  </a:rPr>
                  <a:t>57% </a:t>
                </a:r>
                <a:endParaRPr lang="en-GB" sz="4400" dirty="0"/>
              </a:p>
            </p:txBody>
          </p:sp>
          <p:cxnSp>
            <p:nvCxnSpPr>
              <p:cNvPr id="1027" name="Straight Connector 1026">
                <a:extLst>
                  <a:ext uri="{FF2B5EF4-FFF2-40B4-BE49-F238E27FC236}">
                    <a16:creationId xmlns:a16="http://schemas.microsoft.com/office/drawing/2014/main" id="{8AE7855A-71F7-2A67-C49F-F79185783092}"/>
                  </a:ext>
                </a:extLst>
              </p:cNvPr>
              <p:cNvCxnSpPr>
                <a:cxnSpLocks/>
              </p:cNvCxnSpPr>
              <p:nvPr/>
            </p:nvCxnSpPr>
            <p:spPr>
              <a:xfrm>
                <a:off x="27141636" y="4195546"/>
                <a:ext cx="26357" cy="1909806"/>
              </a:xfrm>
              <a:prstGeom prst="line">
                <a:avLst/>
              </a:prstGeom>
              <a:ln w="25400"/>
            </p:spPr>
            <p:style>
              <a:lnRef idx="1">
                <a:schemeClr val="dk1"/>
              </a:lnRef>
              <a:fillRef idx="0">
                <a:schemeClr val="dk1"/>
              </a:fillRef>
              <a:effectRef idx="0">
                <a:schemeClr val="dk1"/>
              </a:effectRef>
              <a:fontRef idx="minor">
                <a:schemeClr val="tx1"/>
              </a:fontRef>
            </p:style>
          </p:cxnSp>
          <p:pic>
            <p:nvPicPr>
              <p:cNvPr id="31" name="Graphic 30" descr="Rabbit outline">
                <a:extLst>
                  <a:ext uri="{FF2B5EF4-FFF2-40B4-BE49-F238E27FC236}">
                    <a16:creationId xmlns:a16="http://schemas.microsoft.com/office/drawing/2014/main" id="{112F337C-2050-8BB1-E4F5-2115C613D0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061229" y="4031154"/>
                <a:ext cx="1426753" cy="1426753"/>
              </a:xfrm>
              <a:prstGeom prst="rect">
                <a:avLst/>
              </a:prstGeom>
            </p:spPr>
          </p:pic>
        </p:grpSp>
        <p:grpSp>
          <p:nvGrpSpPr>
            <p:cNvPr id="54" name="Group 53">
              <a:extLst>
                <a:ext uri="{FF2B5EF4-FFF2-40B4-BE49-F238E27FC236}">
                  <a16:creationId xmlns:a16="http://schemas.microsoft.com/office/drawing/2014/main" id="{F7D79627-EF4A-6666-2197-505E5F4875D7}"/>
                </a:ext>
              </a:extLst>
            </p:cNvPr>
            <p:cNvGrpSpPr/>
            <p:nvPr/>
          </p:nvGrpSpPr>
          <p:grpSpPr>
            <a:xfrm>
              <a:off x="22788387" y="6726574"/>
              <a:ext cx="7133061" cy="2308324"/>
              <a:chOff x="22828995" y="6387347"/>
              <a:chExt cx="7133061" cy="2308324"/>
            </a:xfrm>
          </p:grpSpPr>
          <p:sp>
            <p:nvSpPr>
              <p:cNvPr id="1029" name="TextBox 1028">
                <a:extLst>
                  <a:ext uri="{FF2B5EF4-FFF2-40B4-BE49-F238E27FC236}">
                    <a16:creationId xmlns:a16="http://schemas.microsoft.com/office/drawing/2014/main" id="{66B3228E-589E-9223-8A30-884E21B12B70}"/>
                  </a:ext>
                </a:extLst>
              </p:cNvPr>
              <p:cNvSpPr txBox="1"/>
              <p:nvPr/>
            </p:nvSpPr>
            <p:spPr>
              <a:xfrm>
                <a:off x="27181171" y="6387347"/>
                <a:ext cx="2780885" cy="2308324"/>
              </a:xfrm>
              <a:prstGeom prst="rect">
                <a:avLst/>
              </a:prstGeom>
              <a:noFill/>
            </p:spPr>
            <p:txBody>
              <a:bodyPr wrap="square">
                <a:spAutoFit/>
              </a:bodyPr>
              <a:lstStyle/>
              <a:p>
                <a:r>
                  <a:rPr lang="en-GB" sz="2400" dirty="0">
                    <a:solidFill>
                      <a:srgbClr val="284463"/>
                    </a:solidFill>
                    <a:latin typeface="Montserrat"/>
                    <a:sym typeface="Montserrat"/>
                  </a:rPr>
                  <a:t>An </a:t>
                </a:r>
                <a:r>
                  <a:rPr lang="en-GB" sz="2400" b="1" dirty="0">
                    <a:solidFill>
                      <a:srgbClr val="284463"/>
                    </a:solidFill>
                    <a:latin typeface="Montserrat"/>
                    <a:sym typeface="Montserrat"/>
                  </a:rPr>
                  <a:t>increase</a:t>
                </a:r>
                <a:r>
                  <a:rPr lang="en-GB" sz="2400" dirty="0">
                    <a:solidFill>
                      <a:srgbClr val="284463"/>
                    </a:solidFill>
                    <a:latin typeface="Montserrat"/>
                    <a:sym typeface="Montserrat"/>
                  </a:rPr>
                  <a:t> of</a:t>
                </a:r>
                <a:r>
                  <a:rPr lang="en-GB" sz="2400" b="1" dirty="0">
                    <a:solidFill>
                      <a:srgbClr val="284463"/>
                    </a:solidFill>
                    <a:latin typeface="Montserrat"/>
                    <a:sym typeface="Montserrat"/>
                  </a:rPr>
                  <a:t> 1 year without </a:t>
                </a:r>
                <a:r>
                  <a:rPr lang="en-GB" sz="2400" dirty="0">
                    <a:solidFill>
                      <a:srgbClr val="284463"/>
                    </a:solidFill>
                    <a:latin typeface="Montserrat"/>
                    <a:sym typeface="Montserrat"/>
                  </a:rPr>
                  <a:t>being</a:t>
                </a:r>
                <a:r>
                  <a:rPr lang="en-GB" sz="2400" b="1" dirty="0">
                    <a:solidFill>
                      <a:srgbClr val="284463"/>
                    </a:solidFill>
                    <a:latin typeface="Montserrat"/>
                    <a:sym typeface="Montserrat"/>
                  </a:rPr>
                  <a:t> promoted </a:t>
                </a:r>
                <a:r>
                  <a:rPr lang="en-GB" sz="2400" dirty="0">
                    <a:solidFill>
                      <a:srgbClr val="284463"/>
                    </a:solidFill>
                    <a:latin typeface="Montserrat"/>
                    <a:sym typeface="Montserrat"/>
                  </a:rPr>
                  <a:t>is associated with a </a:t>
                </a:r>
                <a:r>
                  <a:rPr lang="en-GB" sz="2400" b="1" dirty="0">
                    <a:solidFill>
                      <a:srgbClr val="284463"/>
                    </a:solidFill>
                    <a:latin typeface="Montserrat"/>
                    <a:sym typeface="Montserrat"/>
                  </a:rPr>
                  <a:t>54% increase</a:t>
                </a:r>
                <a:r>
                  <a:rPr lang="en-GB" sz="2400" dirty="0">
                    <a:solidFill>
                      <a:srgbClr val="284463"/>
                    </a:solidFill>
                    <a:latin typeface="Montserrat"/>
                    <a:sym typeface="Montserrat"/>
                  </a:rPr>
                  <a:t> </a:t>
                </a:r>
                <a:endParaRPr lang="en-US" sz="2400" b="1" dirty="0">
                  <a:solidFill>
                    <a:srgbClr val="284463"/>
                  </a:solidFill>
                  <a:latin typeface="Montserrat"/>
                  <a:sym typeface="Montserrat"/>
                </a:endParaRPr>
              </a:p>
            </p:txBody>
          </p:sp>
          <p:sp>
            <p:nvSpPr>
              <p:cNvPr id="1031" name="TextBox 1030">
                <a:extLst>
                  <a:ext uri="{FF2B5EF4-FFF2-40B4-BE49-F238E27FC236}">
                    <a16:creationId xmlns:a16="http://schemas.microsoft.com/office/drawing/2014/main" id="{205642F2-2603-9664-202C-00B543786136}"/>
                  </a:ext>
                </a:extLst>
              </p:cNvPr>
              <p:cNvSpPr txBox="1"/>
              <p:nvPr/>
            </p:nvSpPr>
            <p:spPr>
              <a:xfrm>
                <a:off x="24648175" y="6425479"/>
                <a:ext cx="2532996" cy="2246769"/>
              </a:xfrm>
              <a:prstGeom prst="rect">
                <a:avLst/>
              </a:prstGeom>
              <a:noFill/>
            </p:spPr>
            <p:txBody>
              <a:bodyPr wrap="square">
                <a:spAutoFit/>
              </a:bodyPr>
              <a:lstStyle/>
              <a:p>
                <a:r>
                  <a:rPr lang="en-GB" sz="3200" b="1" dirty="0">
                    <a:solidFill>
                      <a:srgbClr val="284463"/>
                    </a:solidFill>
                    <a:latin typeface="Montserrat"/>
                    <a:sym typeface="Montserrat"/>
                  </a:rPr>
                  <a:t>Years since last promotion</a:t>
                </a:r>
              </a:p>
              <a:p>
                <a:r>
                  <a:rPr lang="en-GB" sz="4400" b="1" dirty="0">
                    <a:solidFill>
                      <a:srgbClr val="284463"/>
                    </a:solidFill>
                    <a:latin typeface="Montserrat"/>
                    <a:sym typeface="Montserrat"/>
                  </a:rPr>
                  <a:t>54% </a:t>
                </a:r>
                <a:endParaRPr lang="en-GB" sz="4400" dirty="0"/>
              </a:p>
            </p:txBody>
          </p:sp>
          <p:cxnSp>
            <p:nvCxnSpPr>
              <p:cNvPr id="1032" name="Straight Connector 1031">
                <a:extLst>
                  <a:ext uri="{FF2B5EF4-FFF2-40B4-BE49-F238E27FC236}">
                    <a16:creationId xmlns:a16="http://schemas.microsoft.com/office/drawing/2014/main" id="{2F2BD1BD-574E-40F7-AC6F-2FF44DD9FC25}"/>
                  </a:ext>
                </a:extLst>
              </p:cNvPr>
              <p:cNvCxnSpPr>
                <a:cxnSpLocks/>
              </p:cNvCxnSpPr>
              <p:nvPr/>
            </p:nvCxnSpPr>
            <p:spPr>
              <a:xfrm>
                <a:off x="27154814" y="6416533"/>
                <a:ext cx="26357" cy="2122480"/>
              </a:xfrm>
              <a:prstGeom prst="line">
                <a:avLst/>
              </a:prstGeom>
              <a:ln w="25400"/>
            </p:spPr>
            <p:style>
              <a:lnRef idx="1">
                <a:schemeClr val="dk1"/>
              </a:lnRef>
              <a:fillRef idx="0">
                <a:schemeClr val="dk1"/>
              </a:fillRef>
              <a:effectRef idx="0">
                <a:schemeClr val="dk1"/>
              </a:effectRef>
              <a:fontRef idx="minor">
                <a:schemeClr val="tx1"/>
              </a:fontRef>
            </p:style>
          </p:cxnSp>
          <p:pic>
            <p:nvPicPr>
              <p:cNvPr id="50" name="Graphic 49" descr="Medal outline">
                <a:extLst>
                  <a:ext uri="{FF2B5EF4-FFF2-40B4-BE49-F238E27FC236}">
                    <a16:creationId xmlns:a16="http://schemas.microsoft.com/office/drawing/2014/main" id="{4E34C0BE-EC2C-3AF9-1F23-0A1D12C6AD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828995" y="6564501"/>
                <a:ext cx="2192824" cy="1216946"/>
              </a:xfrm>
              <a:prstGeom prst="rect">
                <a:avLst/>
              </a:prstGeom>
            </p:spPr>
          </p:pic>
        </p:grpSp>
      </p:grpSp>
      <p:grpSp>
        <p:nvGrpSpPr>
          <p:cNvPr id="96" name="Group 95">
            <a:extLst>
              <a:ext uri="{FF2B5EF4-FFF2-40B4-BE49-F238E27FC236}">
                <a16:creationId xmlns:a16="http://schemas.microsoft.com/office/drawing/2014/main" id="{A7A5F44B-8729-587B-759F-41BAD03955B4}"/>
              </a:ext>
            </a:extLst>
          </p:cNvPr>
          <p:cNvGrpSpPr/>
          <p:nvPr/>
        </p:nvGrpSpPr>
        <p:grpSpPr>
          <a:xfrm>
            <a:off x="15445324" y="9038620"/>
            <a:ext cx="14611236" cy="5814031"/>
            <a:chOff x="15445324" y="9038620"/>
            <a:chExt cx="14611236" cy="5814031"/>
          </a:xfrm>
        </p:grpSpPr>
        <p:cxnSp>
          <p:nvCxnSpPr>
            <p:cNvPr id="60" name="Straight Connector 59">
              <a:extLst>
                <a:ext uri="{FF2B5EF4-FFF2-40B4-BE49-F238E27FC236}">
                  <a16:creationId xmlns:a16="http://schemas.microsoft.com/office/drawing/2014/main" id="{4ED97EFE-573E-88B8-8893-D1B47B038252}"/>
                </a:ext>
              </a:extLst>
            </p:cNvPr>
            <p:cNvCxnSpPr>
              <a:cxnSpLocks/>
            </p:cNvCxnSpPr>
            <p:nvPr/>
          </p:nvCxnSpPr>
          <p:spPr>
            <a:xfrm>
              <a:off x="15445324" y="9876040"/>
              <a:ext cx="14171326" cy="0"/>
            </a:xfrm>
            <a:prstGeom prst="line">
              <a:avLst/>
            </a:prstGeom>
            <a:ln w="63500"/>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E2B4997E-9F74-EB50-7FD1-82FDF2D5A0E8}"/>
                </a:ext>
              </a:extLst>
            </p:cNvPr>
            <p:cNvGrpSpPr/>
            <p:nvPr/>
          </p:nvGrpSpPr>
          <p:grpSpPr>
            <a:xfrm>
              <a:off x="15596502" y="9038620"/>
              <a:ext cx="14460058" cy="5814031"/>
              <a:chOff x="15596502" y="9038620"/>
              <a:chExt cx="14460058" cy="5814031"/>
            </a:xfrm>
          </p:grpSpPr>
          <p:sp>
            <p:nvSpPr>
              <p:cNvPr id="59" name="TextBox 58">
                <a:extLst>
                  <a:ext uri="{FF2B5EF4-FFF2-40B4-BE49-F238E27FC236}">
                    <a16:creationId xmlns:a16="http://schemas.microsoft.com/office/drawing/2014/main" id="{530CDD9E-9CAE-9ED2-5459-95A48252B50C}"/>
                  </a:ext>
                </a:extLst>
              </p:cNvPr>
              <p:cNvSpPr txBox="1"/>
              <p:nvPr/>
            </p:nvSpPr>
            <p:spPr>
              <a:xfrm>
                <a:off x="15596502" y="9038620"/>
                <a:ext cx="13554982" cy="630942"/>
              </a:xfrm>
              <a:prstGeom prst="rect">
                <a:avLst/>
              </a:prstGeom>
              <a:noFill/>
            </p:spPr>
            <p:txBody>
              <a:bodyPr wrap="square" lIns="0" rIns="0" rtlCol="0" anchor="b">
                <a:spAutoFit/>
              </a:bodyPr>
              <a:lstStyle/>
              <a:p>
                <a:pPr algn="ctr"/>
                <a:r>
                  <a:rPr lang="en-US" sz="3500" noProof="1">
                    <a:solidFill>
                      <a:srgbClr val="284463"/>
                    </a:solidFill>
                    <a:uFill>
                      <a:noFill/>
                    </a:uFill>
                    <a:latin typeface="Montserrat"/>
                  </a:rPr>
                  <a:t>Top 4 variables that  </a:t>
                </a:r>
                <a:r>
                  <a:rPr lang="en-US" sz="3500" b="1" noProof="1">
                    <a:solidFill>
                      <a:srgbClr val="284463"/>
                    </a:solidFill>
                    <a:uFill>
                      <a:noFill/>
                    </a:uFill>
                    <a:latin typeface="Montserrat"/>
                  </a:rPr>
                  <a:t>decrease the odds </a:t>
                </a:r>
                <a:r>
                  <a:rPr lang="en-US" sz="3500" noProof="1">
                    <a:solidFill>
                      <a:srgbClr val="284463"/>
                    </a:solidFill>
                    <a:uFill>
                      <a:noFill/>
                    </a:uFill>
                    <a:latin typeface="Montserrat"/>
                  </a:rPr>
                  <a:t>of</a:t>
                </a:r>
                <a:r>
                  <a:rPr lang="en-US" sz="3500" b="1" noProof="1">
                    <a:solidFill>
                      <a:srgbClr val="284463"/>
                    </a:solidFill>
                    <a:uFill>
                      <a:noFill/>
                    </a:uFill>
                    <a:latin typeface="Montserrat"/>
                  </a:rPr>
                  <a:t> </a:t>
                </a:r>
                <a:r>
                  <a:rPr lang="en-US" sz="3500" noProof="1">
                    <a:solidFill>
                      <a:srgbClr val="284463"/>
                    </a:solidFill>
                    <a:uFill>
                      <a:noFill/>
                    </a:uFill>
                    <a:latin typeface="Montserrat"/>
                  </a:rPr>
                  <a:t>attrition </a:t>
                </a:r>
              </a:p>
            </p:txBody>
          </p:sp>
          <p:sp>
            <p:nvSpPr>
              <p:cNvPr id="69" name="TextBox 68">
                <a:extLst>
                  <a:ext uri="{FF2B5EF4-FFF2-40B4-BE49-F238E27FC236}">
                    <a16:creationId xmlns:a16="http://schemas.microsoft.com/office/drawing/2014/main" id="{D71E4E1E-E83F-68DA-481B-5F8C99EF9AC2}"/>
                  </a:ext>
                </a:extLst>
              </p:cNvPr>
              <p:cNvSpPr txBox="1"/>
              <p:nvPr/>
            </p:nvSpPr>
            <p:spPr>
              <a:xfrm>
                <a:off x="26956622" y="10137315"/>
                <a:ext cx="3099938" cy="2308324"/>
              </a:xfrm>
              <a:prstGeom prst="rect">
                <a:avLst/>
              </a:prstGeom>
              <a:noFill/>
            </p:spPr>
            <p:txBody>
              <a:bodyPr wrap="square">
                <a:spAutoFit/>
              </a:bodyPr>
              <a:lstStyle/>
              <a:p>
                <a:r>
                  <a:rPr lang="en-US" sz="2400" b="1" dirty="0">
                    <a:solidFill>
                      <a:schemeClr val="dk1"/>
                    </a:solidFill>
                    <a:latin typeface="Montserrat"/>
                    <a:sym typeface="Montserrat"/>
                  </a:rPr>
                  <a:t>Going up </a:t>
                </a:r>
                <a:r>
                  <a:rPr lang="en-US" sz="2400" dirty="0">
                    <a:solidFill>
                      <a:schemeClr val="dk1"/>
                    </a:solidFill>
                    <a:latin typeface="Montserrat"/>
                    <a:sym typeface="Montserrat"/>
                  </a:rPr>
                  <a:t>from </a:t>
                </a:r>
                <a:r>
                  <a:rPr lang="en-US" sz="2400" b="1" dirty="0">
                    <a:solidFill>
                      <a:schemeClr val="dk1"/>
                    </a:solidFill>
                    <a:latin typeface="Montserrat"/>
                    <a:sym typeface="Montserrat"/>
                  </a:rPr>
                  <a:t>1 level  </a:t>
                </a:r>
                <a:r>
                  <a:rPr lang="en-US" sz="2400" dirty="0">
                    <a:solidFill>
                      <a:schemeClr val="dk1"/>
                    </a:solidFill>
                    <a:latin typeface="Montserrat"/>
                    <a:sym typeface="Montserrat"/>
                  </a:rPr>
                  <a:t>of</a:t>
                </a:r>
                <a:r>
                  <a:rPr lang="en-US" sz="2400" b="1" dirty="0">
                    <a:solidFill>
                      <a:schemeClr val="dk1"/>
                    </a:solidFill>
                    <a:latin typeface="Montserrat"/>
                    <a:sym typeface="Montserrat"/>
                  </a:rPr>
                  <a:t> </a:t>
                </a:r>
                <a:r>
                  <a:rPr lang="en-US" sz="2400" dirty="0">
                    <a:solidFill>
                      <a:schemeClr val="dk1"/>
                    </a:solidFill>
                    <a:latin typeface="Montserrat"/>
                    <a:sym typeface="Montserrat"/>
                  </a:rPr>
                  <a:t>involvement to the next is </a:t>
                </a:r>
                <a:r>
                  <a:rPr lang="en-US" sz="2400" b="1" dirty="0">
                    <a:solidFill>
                      <a:schemeClr val="dk1"/>
                    </a:solidFill>
                    <a:latin typeface="Montserrat"/>
                    <a:sym typeface="Montserrat"/>
                  </a:rPr>
                  <a:t>associated </a:t>
                </a:r>
                <a:r>
                  <a:rPr lang="en-US" sz="2400" dirty="0">
                    <a:solidFill>
                      <a:schemeClr val="dk1"/>
                    </a:solidFill>
                    <a:latin typeface="Montserrat"/>
                    <a:sym typeface="Montserrat"/>
                  </a:rPr>
                  <a:t>with a</a:t>
                </a:r>
                <a:r>
                  <a:rPr lang="en-US" sz="2400" b="1" dirty="0">
                    <a:solidFill>
                      <a:schemeClr val="dk1"/>
                    </a:solidFill>
                    <a:latin typeface="Montserrat"/>
                    <a:sym typeface="Montserrat"/>
                  </a:rPr>
                  <a:t> </a:t>
                </a:r>
                <a:r>
                  <a:rPr lang="en-US" sz="2400" dirty="0">
                    <a:solidFill>
                      <a:schemeClr val="dk1"/>
                    </a:solidFill>
                    <a:latin typeface="Montserrat"/>
                    <a:sym typeface="Montserrat"/>
                  </a:rPr>
                  <a:t> </a:t>
                </a:r>
                <a:r>
                  <a:rPr lang="en-US" sz="2400" b="1" dirty="0">
                    <a:solidFill>
                      <a:schemeClr val="dk1"/>
                    </a:solidFill>
                    <a:latin typeface="Montserrat"/>
                    <a:sym typeface="Montserrat"/>
                  </a:rPr>
                  <a:t>37% decrease</a:t>
                </a:r>
                <a:endParaRPr lang="en-GB" sz="2400" dirty="0"/>
              </a:p>
            </p:txBody>
          </p:sp>
          <p:sp>
            <p:nvSpPr>
              <p:cNvPr id="70" name="TextBox 69">
                <a:extLst>
                  <a:ext uri="{FF2B5EF4-FFF2-40B4-BE49-F238E27FC236}">
                    <a16:creationId xmlns:a16="http://schemas.microsoft.com/office/drawing/2014/main" id="{CAF2D6E0-4D0F-1F20-7664-52A015681536}"/>
                  </a:ext>
                </a:extLst>
              </p:cNvPr>
              <p:cNvSpPr txBox="1"/>
              <p:nvPr/>
            </p:nvSpPr>
            <p:spPr>
              <a:xfrm>
                <a:off x="24091900" y="10271523"/>
                <a:ext cx="2959829" cy="1754326"/>
              </a:xfrm>
              <a:prstGeom prst="rect">
                <a:avLst/>
              </a:prstGeom>
              <a:noFill/>
            </p:spPr>
            <p:txBody>
              <a:bodyPr wrap="square">
                <a:spAutoFit/>
              </a:bodyPr>
              <a:lstStyle/>
              <a:p>
                <a:r>
                  <a:rPr lang="en-GB" sz="3200" b="1" dirty="0">
                    <a:solidFill>
                      <a:srgbClr val="284463"/>
                    </a:solidFill>
                    <a:latin typeface="Montserrat"/>
                    <a:sym typeface="Montserrat"/>
                  </a:rPr>
                  <a:t>Job involvement</a:t>
                </a:r>
              </a:p>
              <a:p>
                <a:pPr algn="just"/>
                <a:r>
                  <a:rPr lang="en-GB" sz="4400" b="1" dirty="0">
                    <a:solidFill>
                      <a:srgbClr val="284463"/>
                    </a:solidFill>
                    <a:latin typeface="Montserrat"/>
                    <a:sym typeface="Montserrat"/>
                  </a:rPr>
                  <a:t>-37% </a:t>
                </a:r>
                <a:endParaRPr lang="en-GB" sz="4400" dirty="0"/>
              </a:p>
            </p:txBody>
          </p:sp>
          <p:cxnSp>
            <p:nvCxnSpPr>
              <p:cNvPr id="71" name="Straight Connector 70">
                <a:extLst>
                  <a:ext uri="{FF2B5EF4-FFF2-40B4-BE49-F238E27FC236}">
                    <a16:creationId xmlns:a16="http://schemas.microsoft.com/office/drawing/2014/main" id="{DECCCF4B-439D-B195-2105-EA0B2B61110F}"/>
                  </a:ext>
                </a:extLst>
              </p:cNvPr>
              <p:cNvCxnSpPr>
                <a:cxnSpLocks/>
              </p:cNvCxnSpPr>
              <p:nvPr/>
            </p:nvCxnSpPr>
            <p:spPr>
              <a:xfrm>
                <a:off x="26930264" y="10166501"/>
                <a:ext cx="15161" cy="2154207"/>
              </a:xfrm>
              <a:prstGeom prst="line">
                <a:avLst/>
              </a:prstGeom>
              <a:ln w="25400"/>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FF2748DB-8D4F-57DC-249C-FC99EEF2B342}"/>
                  </a:ext>
                </a:extLst>
              </p:cNvPr>
              <p:cNvSpPr txBox="1"/>
              <p:nvPr/>
            </p:nvSpPr>
            <p:spPr>
              <a:xfrm>
                <a:off x="26985844" y="12528461"/>
                <a:ext cx="2780885" cy="2308324"/>
              </a:xfrm>
              <a:prstGeom prst="rect">
                <a:avLst/>
              </a:prstGeom>
              <a:noFill/>
            </p:spPr>
            <p:txBody>
              <a:bodyPr wrap="square">
                <a:spAutoFit/>
              </a:bodyPr>
              <a:lstStyle/>
              <a:p>
                <a:r>
                  <a:rPr lang="en-US" sz="2400" b="1" dirty="0">
                    <a:solidFill>
                      <a:schemeClr val="dk1"/>
                    </a:solidFill>
                    <a:latin typeface="Montserrat"/>
                    <a:sym typeface="Montserrat"/>
                  </a:rPr>
                  <a:t>Going up </a:t>
                </a:r>
                <a:r>
                  <a:rPr lang="en-US" sz="2400" dirty="0">
                    <a:solidFill>
                      <a:schemeClr val="dk1"/>
                    </a:solidFill>
                    <a:latin typeface="Montserrat"/>
                    <a:sym typeface="Montserrat"/>
                  </a:rPr>
                  <a:t>from </a:t>
                </a:r>
                <a:r>
                  <a:rPr lang="en-US" sz="2400" b="1" dirty="0">
                    <a:solidFill>
                      <a:schemeClr val="dk1"/>
                    </a:solidFill>
                    <a:latin typeface="Montserrat"/>
                    <a:sym typeface="Montserrat"/>
                  </a:rPr>
                  <a:t>1 level </a:t>
                </a:r>
                <a:r>
                  <a:rPr lang="en-US" sz="2400" dirty="0">
                    <a:solidFill>
                      <a:schemeClr val="dk1"/>
                    </a:solidFill>
                    <a:latin typeface="Montserrat"/>
                    <a:sym typeface="Montserrat"/>
                  </a:rPr>
                  <a:t>of</a:t>
                </a:r>
                <a:r>
                  <a:rPr lang="en-US" sz="2400" b="1" dirty="0">
                    <a:solidFill>
                      <a:schemeClr val="dk1"/>
                    </a:solidFill>
                    <a:latin typeface="Montserrat"/>
                    <a:sym typeface="Montserrat"/>
                  </a:rPr>
                  <a:t> </a:t>
                </a:r>
                <a:r>
                  <a:rPr lang="en-US" sz="2400" dirty="0">
                    <a:solidFill>
                      <a:schemeClr val="dk1"/>
                    </a:solidFill>
                    <a:latin typeface="Montserrat"/>
                    <a:sym typeface="Montserrat"/>
                  </a:rPr>
                  <a:t>satisfaction to the next is </a:t>
                </a:r>
                <a:r>
                  <a:rPr lang="en-US" sz="2400" b="1" dirty="0">
                    <a:solidFill>
                      <a:schemeClr val="dk1"/>
                    </a:solidFill>
                    <a:latin typeface="Montserrat"/>
                    <a:sym typeface="Montserrat"/>
                  </a:rPr>
                  <a:t>associated </a:t>
                </a:r>
                <a:r>
                  <a:rPr lang="en-US" sz="2400" dirty="0">
                    <a:solidFill>
                      <a:schemeClr val="dk1"/>
                    </a:solidFill>
                    <a:latin typeface="Montserrat"/>
                    <a:sym typeface="Montserrat"/>
                  </a:rPr>
                  <a:t>with a</a:t>
                </a:r>
                <a:r>
                  <a:rPr lang="en-US" sz="2400" b="1" dirty="0">
                    <a:solidFill>
                      <a:schemeClr val="dk1"/>
                    </a:solidFill>
                    <a:latin typeface="Montserrat"/>
                    <a:sym typeface="Montserrat"/>
                  </a:rPr>
                  <a:t> </a:t>
                </a:r>
                <a:r>
                  <a:rPr lang="en-US" sz="2400" dirty="0">
                    <a:solidFill>
                      <a:schemeClr val="dk1"/>
                    </a:solidFill>
                    <a:latin typeface="Montserrat"/>
                    <a:sym typeface="Montserrat"/>
                  </a:rPr>
                  <a:t> </a:t>
                </a:r>
                <a:r>
                  <a:rPr lang="en-US" sz="2400" b="1" dirty="0">
                    <a:solidFill>
                      <a:schemeClr val="dk1"/>
                    </a:solidFill>
                    <a:latin typeface="Montserrat"/>
                    <a:sym typeface="Montserrat"/>
                  </a:rPr>
                  <a:t>37% decrease</a:t>
                </a:r>
                <a:endParaRPr lang="en-GB" sz="2400" dirty="0"/>
              </a:p>
            </p:txBody>
          </p:sp>
          <p:sp>
            <p:nvSpPr>
              <p:cNvPr id="66" name="TextBox 65">
                <a:extLst>
                  <a:ext uri="{FF2B5EF4-FFF2-40B4-BE49-F238E27FC236}">
                    <a16:creationId xmlns:a16="http://schemas.microsoft.com/office/drawing/2014/main" id="{468111BF-D438-A0D3-E4CA-09E5CCFA7AF3}"/>
                  </a:ext>
                </a:extLst>
              </p:cNvPr>
              <p:cNvSpPr txBox="1"/>
              <p:nvPr/>
            </p:nvSpPr>
            <p:spPr>
              <a:xfrm>
                <a:off x="23974041" y="12580591"/>
                <a:ext cx="3137490" cy="1754326"/>
              </a:xfrm>
              <a:prstGeom prst="rect">
                <a:avLst/>
              </a:prstGeom>
              <a:noFill/>
            </p:spPr>
            <p:txBody>
              <a:bodyPr wrap="square">
                <a:spAutoFit/>
              </a:bodyPr>
              <a:lstStyle/>
              <a:p>
                <a:r>
                  <a:rPr lang="en-GB" sz="3200" b="1" dirty="0">
                    <a:solidFill>
                      <a:srgbClr val="284463"/>
                    </a:solidFill>
                    <a:latin typeface="Montserrat"/>
                    <a:sym typeface="Montserrat"/>
                  </a:rPr>
                  <a:t>Environment satisfaction</a:t>
                </a:r>
              </a:p>
              <a:p>
                <a:r>
                  <a:rPr lang="en-GB" sz="4400" b="1" dirty="0">
                    <a:solidFill>
                      <a:srgbClr val="284463"/>
                    </a:solidFill>
                    <a:latin typeface="Montserrat"/>
                    <a:sym typeface="Montserrat"/>
                  </a:rPr>
                  <a:t>-37% </a:t>
                </a:r>
                <a:endParaRPr lang="en-GB" sz="4400" dirty="0"/>
              </a:p>
            </p:txBody>
          </p:sp>
          <p:cxnSp>
            <p:nvCxnSpPr>
              <p:cNvPr id="67" name="Straight Connector 66">
                <a:extLst>
                  <a:ext uri="{FF2B5EF4-FFF2-40B4-BE49-F238E27FC236}">
                    <a16:creationId xmlns:a16="http://schemas.microsoft.com/office/drawing/2014/main" id="{AFEFBF4C-F4C0-41EB-2122-4A9DC8661637}"/>
                  </a:ext>
                </a:extLst>
              </p:cNvPr>
              <p:cNvCxnSpPr>
                <a:cxnSpLocks/>
              </p:cNvCxnSpPr>
              <p:nvPr/>
            </p:nvCxnSpPr>
            <p:spPr>
              <a:xfrm>
                <a:off x="26930459" y="12557647"/>
                <a:ext cx="11196" cy="2160000"/>
              </a:xfrm>
              <a:prstGeom prst="line">
                <a:avLst/>
              </a:prstGeom>
              <a:ln w="25400"/>
            </p:spPr>
            <p:style>
              <a:lnRef idx="1">
                <a:schemeClr val="dk1"/>
              </a:lnRef>
              <a:fillRef idx="0">
                <a:schemeClr val="dk1"/>
              </a:fillRef>
              <a:effectRef idx="0">
                <a:schemeClr val="dk1"/>
              </a:effectRef>
              <a:fontRef idx="minor">
                <a:schemeClr val="tx1"/>
              </a:fontRef>
            </p:style>
          </p:cxnSp>
          <p:pic>
            <p:nvPicPr>
              <p:cNvPr id="82" name="Graphic 81" descr="Cheers outline">
                <a:extLst>
                  <a:ext uri="{FF2B5EF4-FFF2-40B4-BE49-F238E27FC236}">
                    <a16:creationId xmlns:a16="http://schemas.microsoft.com/office/drawing/2014/main" id="{850721AC-8460-6601-5009-1149D94D73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06551" y="10301223"/>
                <a:ext cx="1426922" cy="1426922"/>
              </a:xfrm>
              <a:prstGeom prst="rect">
                <a:avLst/>
              </a:prstGeom>
            </p:spPr>
          </p:pic>
          <p:pic>
            <p:nvPicPr>
              <p:cNvPr id="83" name="Graphic 82" descr="Desk outline">
                <a:extLst>
                  <a:ext uri="{FF2B5EF4-FFF2-40B4-BE49-F238E27FC236}">
                    <a16:creationId xmlns:a16="http://schemas.microsoft.com/office/drawing/2014/main" id="{FF823D82-3A3E-4994-ACFA-4F6887FA699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49964" y="12320708"/>
                <a:ext cx="1515600" cy="1515600"/>
              </a:xfrm>
              <a:prstGeom prst="rect">
                <a:avLst/>
              </a:prstGeom>
            </p:spPr>
          </p:pic>
          <p:grpSp>
            <p:nvGrpSpPr>
              <p:cNvPr id="93" name="Group 92">
                <a:extLst>
                  <a:ext uri="{FF2B5EF4-FFF2-40B4-BE49-F238E27FC236}">
                    <a16:creationId xmlns:a16="http://schemas.microsoft.com/office/drawing/2014/main" id="{92FFF68B-81C6-BF48-96F2-14291EB2A213}"/>
                  </a:ext>
                </a:extLst>
              </p:cNvPr>
              <p:cNvGrpSpPr/>
              <p:nvPr/>
            </p:nvGrpSpPr>
            <p:grpSpPr>
              <a:xfrm>
                <a:off x="15915604" y="12605882"/>
                <a:ext cx="6731053" cy="2246769"/>
                <a:chOff x="15915604" y="12605882"/>
                <a:chExt cx="6731053" cy="2246769"/>
              </a:xfrm>
            </p:grpSpPr>
            <p:sp>
              <p:nvSpPr>
                <p:cNvPr id="73" name="TextBox 72">
                  <a:extLst>
                    <a:ext uri="{FF2B5EF4-FFF2-40B4-BE49-F238E27FC236}">
                      <a16:creationId xmlns:a16="http://schemas.microsoft.com/office/drawing/2014/main" id="{AF36C9A6-A2BC-5FC4-37F3-01F41A3D4A9D}"/>
                    </a:ext>
                  </a:extLst>
                </p:cNvPr>
                <p:cNvSpPr txBox="1"/>
                <p:nvPr/>
              </p:nvSpPr>
              <p:spPr>
                <a:xfrm>
                  <a:off x="19300833" y="12658639"/>
                  <a:ext cx="3345824" cy="1938992"/>
                </a:xfrm>
                <a:prstGeom prst="rect">
                  <a:avLst/>
                </a:prstGeom>
                <a:noFill/>
              </p:spPr>
              <p:txBody>
                <a:bodyPr wrap="square">
                  <a:spAutoFit/>
                </a:bodyPr>
                <a:lstStyle/>
                <a:p>
                  <a:r>
                    <a:rPr lang="en-GB" sz="2400" dirty="0">
                      <a:solidFill>
                        <a:srgbClr val="284463"/>
                      </a:solidFill>
                      <a:latin typeface="Montserrat"/>
                      <a:sym typeface="Montserrat"/>
                    </a:rPr>
                    <a:t>An </a:t>
                  </a:r>
                  <a:r>
                    <a:rPr lang="en-GB" sz="2400" b="1" dirty="0">
                      <a:solidFill>
                        <a:srgbClr val="284463"/>
                      </a:solidFill>
                      <a:latin typeface="Montserrat"/>
                      <a:sym typeface="Montserrat"/>
                    </a:rPr>
                    <a:t>increase</a:t>
                  </a:r>
                  <a:r>
                    <a:rPr lang="en-GB" sz="2400" dirty="0">
                      <a:solidFill>
                        <a:srgbClr val="284463"/>
                      </a:solidFill>
                      <a:latin typeface="Montserrat"/>
                      <a:sym typeface="Montserrat"/>
                    </a:rPr>
                    <a:t> of</a:t>
                  </a:r>
                  <a:r>
                    <a:rPr lang="en-GB" sz="2400" b="1" dirty="0">
                      <a:solidFill>
                        <a:srgbClr val="284463"/>
                      </a:solidFill>
                      <a:latin typeface="Montserrat"/>
                      <a:sym typeface="Montserrat"/>
                    </a:rPr>
                    <a:t> 1 year in the current role </a:t>
                  </a:r>
                  <a:r>
                    <a:rPr lang="en-GB" sz="2400" dirty="0">
                      <a:solidFill>
                        <a:srgbClr val="284463"/>
                      </a:solidFill>
                      <a:latin typeface="Montserrat"/>
                      <a:sym typeface="Montserrat"/>
                    </a:rPr>
                    <a:t>is associated with a </a:t>
                  </a:r>
                  <a:r>
                    <a:rPr lang="en-GB" sz="2400" b="1" dirty="0">
                      <a:solidFill>
                        <a:srgbClr val="284463"/>
                      </a:solidFill>
                      <a:latin typeface="Montserrat"/>
                      <a:sym typeface="Montserrat"/>
                    </a:rPr>
                    <a:t>45% decrease</a:t>
                  </a:r>
                  <a:r>
                    <a:rPr lang="en-GB" sz="2400" dirty="0">
                      <a:solidFill>
                        <a:srgbClr val="284463"/>
                      </a:solidFill>
                      <a:latin typeface="Montserrat"/>
                      <a:sym typeface="Montserrat"/>
                    </a:rPr>
                    <a:t> </a:t>
                  </a:r>
                  <a:endParaRPr lang="en-US" sz="2400" b="1" dirty="0">
                    <a:solidFill>
                      <a:srgbClr val="284463"/>
                    </a:solidFill>
                    <a:latin typeface="Montserrat"/>
                    <a:sym typeface="Montserrat"/>
                  </a:endParaRPr>
                </a:p>
              </p:txBody>
            </p:sp>
            <p:sp>
              <p:nvSpPr>
                <p:cNvPr id="74" name="TextBox 73">
                  <a:extLst>
                    <a:ext uri="{FF2B5EF4-FFF2-40B4-BE49-F238E27FC236}">
                      <a16:creationId xmlns:a16="http://schemas.microsoft.com/office/drawing/2014/main" id="{87195A3B-FB89-7F74-E4D9-6838BE07A989}"/>
                    </a:ext>
                  </a:extLst>
                </p:cNvPr>
                <p:cNvSpPr txBox="1"/>
                <p:nvPr/>
              </p:nvSpPr>
              <p:spPr>
                <a:xfrm>
                  <a:off x="17291004" y="12605882"/>
                  <a:ext cx="2252375" cy="2246769"/>
                </a:xfrm>
                <a:prstGeom prst="rect">
                  <a:avLst/>
                </a:prstGeom>
                <a:noFill/>
              </p:spPr>
              <p:txBody>
                <a:bodyPr wrap="square">
                  <a:spAutoFit/>
                </a:bodyPr>
                <a:lstStyle/>
                <a:p>
                  <a:r>
                    <a:rPr lang="en-GB" sz="3200" b="1" dirty="0">
                      <a:solidFill>
                        <a:srgbClr val="284463"/>
                      </a:solidFill>
                      <a:latin typeface="Montserrat"/>
                      <a:sym typeface="Montserrat"/>
                    </a:rPr>
                    <a:t>Years in current role</a:t>
                  </a:r>
                </a:p>
                <a:p>
                  <a:r>
                    <a:rPr lang="en-GB" sz="4400" b="1" dirty="0">
                      <a:solidFill>
                        <a:srgbClr val="284463"/>
                      </a:solidFill>
                      <a:latin typeface="Montserrat"/>
                      <a:sym typeface="Montserrat"/>
                    </a:rPr>
                    <a:t>-45% </a:t>
                  </a:r>
                  <a:endParaRPr lang="en-GB" sz="4400" dirty="0"/>
                </a:p>
              </p:txBody>
            </p:sp>
            <p:cxnSp>
              <p:nvCxnSpPr>
                <p:cNvPr id="75" name="Straight Connector 74">
                  <a:extLst>
                    <a:ext uri="{FF2B5EF4-FFF2-40B4-BE49-F238E27FC236}">
                      <a16:creationId xmlns:a16="http://schemas.microsoft.com/office/drawing/2014/main" id="{0988EBEE-F41A-08F4-9C50-5818B1712652}"/>
                    </a:ext>
                  </a:extLst>
                </p:cNvPr>
                <p:cNvCxnSpPr>
                  <a:cxnSpLocks/>
                </p:cNvCxnSpPr>
                <p:nvPr/>
              </p:nvCxnSpPr>
              <p:spPr>
                <a:xfrm>
                  <a:off x="19274476" y="12738625"/>
                  <a:ext cx="22122" cy="1761392"/>
                </a:xfrm>
                <a:prstGeom prst="line">
                  <a:avLst/>
                </a:prstGeom>
                <a:ln w="25400"/>
              </p:spPr>
              <p:style>
                <a:lnRef idx="1">
                  <a:schemeClr val="dk1"/>
                </a:lnRef>
                <a:fillRef idx="0">
                  <a:schemeClr val="dk1"/>
                </a:fillRef>
                <a:effectRef idx="0">
                  <a:schemeClr val="dk1"/>
                </a:effectRef>
                <a:fontRef idx="minor">
                  <a:schemeClr val="tx1"/>
                </a:fontRef>
              </p:style>
            </p:cxnSp>
            <p:pic>
              <p:nvPicPr>
                <p:cNvPr id="86" name="Graphic 85" descr="Office worker male outline">
                  <a:extLst>
                    <a:ext uri="{FF2B5EF4-FFF2-40B4-BE49-F238E27FC236}">
                      <a16:creationId xmlns:a16="http://schemas.microsoft.com/office/drawing/2014/main" id="{590B1D19-877F-C668-45A4-FE1B6089B7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915604" y="12760824"/>
                  <a:ext cx="1404422" cy="1404422"/>
                </a:xfrm>
                <a:prstGeom prst="rect">
                  <a:avLst/>
                </a:prstGeom>
              </p:spPr>
            </p:pic>
          </p:grpSp>
          <p:grpSp>
            <p:nvGrpSpPr>
              <p:cNvPr id="92" name="Group 91">
                <a:extLst>
                  <a:ext uri="{FF2B5EF4-FFF2-40B4-BE49-F238E27FC236}">
                    <a16:creationId xmlns:a16="http://schemas.microsoft.com/office/drawing/2014/main" id="{5E594F4C-55FD-62D5-D2E8-70B29C620746}"/>
                  </a:ext>
                </a:extLst>
              </p:cNvPr>
              <p:cNvGrpSpPr/>
              <p:nvPr/>
            </p:nvGrpSpPr>
            <p:grpSpPr>
              <a:xfrm>
                <a:off x="15886185" y="10245271"/>
                <a:ext cx="6722372" cy="2246769"/>
                <a:chOff x="15886185" y="10245271"/>
                <a:chExt cx="6722372" cy="2246769"/>
              </a:xfrm>
            </p:grpSpPr>
            <p:grpSp>
              <p:nvGrpSpPr>
                <p:cNvPr id="61" name="Group 60">
                  <a:extLst>
                    <a:ext uri="{FF2B5EF4-FFF2-40B4-BE49-F238E27FC236}">
                      <a16:creationId xmlns:a16="http://schemas.microsoft.com/office/drawing/2014/main" id="{67EFB8FC-DC0E-0A33-C379-8897408253EE}"/>
                    </a:ext>
                  </a:extLst>
                </p:cNvPr>
                <p:cNvGrpSpPr/>
                <p:nvPr/>
              </p:nvGrpSpPr>
              <p:grpSpPr>
                <a:xfrm>
                  <a:off x="17226948" y="10245271"/>
                  <a:ext cx="5381609" cy="2246769"/>
                  <a:chOff x="17785796" y="4530114"/>
                  <a:chExt cx="5381609" cy="2246769"/>
                </a:xfrm>
              </p:grpSpPr>
              <p:sp>
                <p:nvSpPr>
                  <p:cNvPr id="78" name="TextBox 77">
                    <a:extLst>
                      <a:ext uri="{FF2B5EF4-FFF2-40B4-BE49-F238E27FC236}">
                        <a16:creationId xmlns:a16="http://schemas.microsoft.com/office/drawing/2014/main" id="{A7C64712-28D8-9300-F9DF-06E9D560F522}"/>
                      </a:ext>
                    </a:extLst>
                  </p:cNvPr>
                  <p:cNvSpPr txBox="1"/>
                  <p:nvPr/>
                </p:nvSpPr>
                <p:spPr>
                  <a:xfrm>
                    <a:off x="19892935" y="4563138"/>
                    <a:ext cx="3274470" cy="1569660"/>
                  </a:xfrm>
                  <a:prstGeom prst="rect">
                    <a:avLst/>
                  </a:prstGeom>
                  <a:noFill/>
                </p:spPr>
                <p:txBody>
                  <a:bodyPr wrap="square">
                    <a:spAutoFit/>
                  </a:bodyPr>
                  <a:lstStyle/>
                  <a:p>
                    <a:r>
                      <a:rPr lang="en-GB" sz="2400" dirty="0">
                        <a:solidFill>
                          <a:srgbClr val="284463"/>
                        </a:solidFill>
                        <a:latin typeface="Montserrat"/>
                        <a:sym typeface="Montserrat"/>
                      </a:rPr>
                      <a:t>An </a:t>
                    </a:r>
                    <a:r>
                      <a:rPr lang="en-GB" sz="2400" b="1" dirty="0">
                        <a:solidFill>
                          <a:srgbClr val="284463"/>
                        </a:solidFill>
                        <a:latin typeface="Montserrat"/>
                        <a:sym typeface="Montserrat"/>
                      </a:rPr>
                      <a:t>increase</a:t>
                    </a:r>
                    <a:r>
                      <a:rPr lang="en-GB" sz="2400" dirty="0">
                        <a:solidFill>
                          <a:srgbClr val="284463"/>
                        </a:solidFill>
                        <a:latin typeface="Montserrat"/>
                        <a:sym typeface="Montserrat"/>
                      </a:rPr>
                      <a:t> of</a:t>
                    </a:r>
                    <a:r>
                      <a:rPr lang="en-GB" sz="2400" b="1" dirty="0">
                        <a:solidFill>
                          <a:srgbClr val="284463"/>
                        </a:solidFill>
                        <a:latin typeface="Montserrat"/>
                        <a:sym typeface="Montserrat"/>
                      </a:rPr>
                      <a:t> 1 year of work </a:t>
                    </a:r>
                    <a:r>
                      <a:rPr lang="en-GB" sz="2400" dirty="0">
                        <a:solidFill>
                          <a:srgbClr val="284463"/>
                        </a:solidFill>
                        <a:latin typeface="Montserrat"/>
                        <a:sym typeface="Montserrat"/>
                      </a:rPr>
                      <a:t>is associated with a </a:t>
                    </a:r>
                    <a:r>
                      <a:rPr lang="en-GB" sz="2400" b="1" dirty="0">
                        <a:solidFill>
                          <a:srgbClr val="284463"/>
                        </a:solidFill>
                        <a:latin typeface="Montserrat"/>
                        <a:sym typeface="Montserrat"/>
                      </a:rPr>
                      <a:t>45% decrease</a:t>
                    </a:r>
                    <a:r>
                      <a:rPr lang="en-GB" sz="2400" dirty="0">
                        <a:solidFill>
                          <a:srgbClr val="284463"/>
                        </a:solidFill>
                        <a:latin typeface="Montserrat"/>
                        <a:sym typeface="Montserrat"/>
                      </a:rPr>
                      <a:t> </a:t>
                    </a:r>
                    <a:endParaRPr lang="en-US" sz="2400" b="1" dirty="0">
                      <a:solidFill>
                        <a:srgbClr val="284463"/>
                      </a:solidFill>
                      <a:latin typeface="Montserrat"/>
                      <a:sym typeface="Montserrat"/>
                    </a:endParaRPr>
                  </a:p>
                </p:txBody>
              </p:sp>
              <p:sp>
                <p:nvSpPr>
                  <p:cNvPr id="79" name="TextBox 78">
                    <a:extLst>
                      <a:ext uri="{FF2B5EF4-FFF2-40B4-BE49-F238E27FC236}">
                        <a16:creationId xmlns:a16="http://schemas.microsoft.com/office/drawing/2014/main" id="{A82F20AE-CA50-9A66-E965-1C322A8FF44C}"/>
                      </a:ext>
                    </a:extLst>
                  </p:cNvPr>
                  <p:cNvSpPr txBox="1"/>
                  <p:nvPr/>
                </p:nvSpPr>
                <p:spPr>
                  <a:xfrm>
                    <a:off x="17785796" y="4530114"/>
                    <a:ext cx="2252375" cy="2246769"/>
                  </a:xfrm>
                  <a:prstGeom prst="rect">
                    <a:avLst/>
                  </a:prstGeom>
                  <a:noFill/>
                </p:spPr>
                <p:txBody>
                  <a:bodyPr wrap="square">
                    <a:spAutoFit/>
                  </a:bodyPr>
                  <a:lstStyle/>
                  <a:p>
                    <a:pPr algn="just"/>
                    <a:r>
                      <a:rPr lang="en-GB" sz="3200" b="1" dirty="0">
                        <a:solidFill>
                          <a:srgbClr val="284463"/>
                        </a:solidFill>
                        <a:latin typeface="Montserrat"/>
                        <a:sym typeface="Montserrat"/>
                      </a:rPr>
                      <a:t>Total working years</a:t>
                    </a:r>
                  </a:p>
                  <a:p>
                    <a:r>
                      <a:rPr lang="en-GB" sz="4400" b="1" dirty="0">
                        <a:solidFill>
                          <a:srgbClr val="284463"/>
                        </a:solidFill>
                        <a:latin typeface="Montserrat"/>
                        <a:sym typeface="Montserrat"/>
                      </a:rPr>
                      <a:t>-45% </a:t>
                    </a:r>
                    <a:endParaRPr lang="en-GB" sz="4400" dirty="0"/>
                  </a:p>
                </p:txBody>
              </p:sp>
              <p:cxnSp>
                <p:nvCxnSpPr>
                  <p:cNvPr id="80" name="Straight Connector 79">
                    <a:extLst>
                      <a:ext uri="{FF2B5EF4-FFF2-40B4-BE49-F238E27FC236}">
                        <a16:creationId xmlns:a16="http://schemas.microsoft.com/office/drawing/2014/main" id="{39960821-479D-7422-A0AC-176D1DD80E30}"/>
                      </a:ext>
                    </a:extLst>
                  </p:cNvPr>
                  <p:cNvCxnSpPr>
                    <a:cxnSpLocks/>
                  </p:cNvCxnSpPr>
                  <p:nvPr/>
                </p:nvCxnSpPr>
                <p:spPr>
                  <a:xfrm>
                    <a:off x="19817346" y="4643956"/>
                    <a:ext cx="17413" cy="1369032"/>
                  </a:xfrm>
                  <a:prstGeom prst="line">
                    <a:avLst/>
                  </a:prstGeom>
                  <a:ln w="25400"/>
                </p:spPr>
                <p:style>
                  <a:lnRef idx="1">
                    <a:schemeClr val="dk1"/>
                  </a:lnRef>
                  <a:fillRef idx="0">
                    <a:schemeClr val="dk1"/>
                  </a:fillRef>
                  <a:effectRef idx="0">
                    <a:schemeClr val="dk1"/>
                  </a:effectRef>
                  <a:fontRef idx="minor">
                    <a:schemeClr val="tx1"/>
                  </a:fontRef>
                </p:style>
              </p:cxnSp>
            </p:grpSp>
            <p:pic>
              <p:nvPicPr>
                <p:cNvPr id="88" name="Graphic 87" descr="Hourglass 60% outline">
                  <a:extLst>
                    <a:ext uri="{FF2B5EF4-FFF2-40B4-BE49-F238E27FC236}">
                      <a16:creationId xmlns:a16="http://schemas.microsoft.com/office/drawing/2014/main" id="{2680DAD0-6D70-4777-DCC8-E878AF9613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886185" y="10339666"/>
                  <a:ext cx="1388479" cy="1388479"/>
                </a:xfrm>
                <a:prstGeom prst="rect">
                  <a:avLst/>
                </a:prstGeom>
              </p:spPr>
            </p:pic>
          </p:grpSp>
        </p:grpSp>
      </p:grpSp>
      <p:sp>
        <p:nvSpPr>
          <p:cNvPr id="98" name="Google Shape;373;p21">
            <a:extLst>
              <a:ext uri="{FF2B5EF4-FFF2-40B4-BE49-F238E27FC236}">
                <a16:creationId xmlns:a16="http://schemas.microsoft.com/office/drawing/2014/main" id="{5A0B5138-247B-CF82-464D-CE5DC03EF9F7}"/>
              </a:ext>
            </a:extLst>
          </p:cNvPr>
          <p:cNvSpPr txBox="1">
            <a:spLocks/>
          </p:cNvSpPr>
          <p:nvPr/>
        </p:nvSpPr>
        <p:spPr>
          <a:xfrm>
            <a:off x="15359856" y="15200385"/>
            <a:ext cx="14883371" cy="1251185"/>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lgn="just">
              <a:buNone/>
            </a:pPr>
            <a:r>
              <a:rPr lang="en-US" sz="2200" dirty="0"/>
              <a:t>Additionally: </a:t>
            </a:r>
            <a:r>
              <a:rPr lang="en-GB" sz="2200" dirty="0">
                <a:solidFill>
                  <a:srgbClr val="284463"/>
                </a:solidFill>
                <a:latin typeface="Montserrat"/>
                <a:sym typeface="Montserrat"/>
              </a:rPr>
              <a:t>An increase of 1 km in commuting is associated with a </a:t>
            </a:r>
            <a:r>
              <a:rPr lang="en-GB" sz="2200" dirty="0">
                <a:solidFill>
                  <a:srgbClr val="284463"/>
                </a:solidFill>
              </a:rPr>
              <a:t>13</a:t>
            </a:r>
            <a:r>
              <a:rPr lang="en-GB" sz="2200" dirty="0">
                <a:solidFill>
                  <a:srgbClr val="284463"/>
                </a:solidFill>
                <a:latin typeface="Montserrat"/>
                <a:sym typeface="Montserrat"/>
              </a:rPr>
              <a:t>% increase; </a:t>
            </a:r>
            <a:r>
              <a:rPr lang="en-US" sz="2200" dirty="0">
                <a:solidFill>
                  <a:schemeClr val="dk1"/>
                </a:solidFill>
                <a:latin typeface="Montserrat"/>
                <a:sym typeface="Montserrat"/>
              </a:rPr>
              <a:t>Going up from 1 level  of job satisfaction to the next is associated with a  33% decrease; </a:t>
            </a:r>
            <a:r>
              <a:rPr lang="en-GB" sz="2200" dirty="0">
                <a:solidFill>
                  <a:srgbClr val="284463"/>
                </a:solidFill>
                <a:latin typeface="Montserrat"/>
                <a:sym typeface="Montserrat"/>
              </a:rPr>
              <a:t>An increase of 1 year in employees age is associated with a </a:t>
            </a:r>
            <a:r>
              <a:rPr lang="en-GB" sz="2200" dirty="0">
                <a:solidFill>
                  <a:srgbClr val="284463"/>
                </a:solidFill>
              </a:rPr>
              <a:t>31</a:t>
            </a:r>
            <a:r>
              <a:rPr lang="en-GB" sz="2200" dirty="0">
                <a:solidFill>
                  <a:srgbClr val="284463"/>
                </a:solidFill>
                <a:latin typeface="Montserrat"/>
                <a:sym typeface="Montserrat"/>
              </a:rPr>
              <a:t>% decrease; </a:t>
            </a:r>
            <a:r>
              <a:rPr lang="en-US" sz="2200" dirty="0">
                <a:solidFill>
                  <a:schemeClr val="dk1"/>
                </a:solidFill>
                <a:latin typeface="Montserrat"/>
                <a:sym typeface="Montserrat"/>
              </a:rPr>
              <a:t>Going up from 1 level  of relationship satisfaction to the next is associated with a  </a:t>
            </a:r>
            <a:r>
              <a:rPr lang="en-US" sz="2200" dirty="0"/>
              <a:t>21</a:t>
            </a:r>
            <a:r>
              <a:rPr lang="en-US" sz="2200" dirty="0">
                <a:solidFill>
                  <a:schemeClr val="dk1"/>
                </a:solidFill>
                <a:latin typeface="Montserrat"/>
                <a:sym typeface="Montserrat"/>
              </a:rPr>
              <a:t>% decrease.</a:t>
            </a:r>
            <a:endParaRPr lang="en-US" sz="2400" dirty="0"/>
          </a:p>
        </p:txBody>
      </p:sp>
      <p:sp>
        <p:nvSpPr>
          <p:cNvPr id="110" name="TextBox 109">
            <a:extLst>
              <a:ext uri="{FF2B5EF4-FFF2-40B4-BE49-F238E27FC236}">
                <a16:creationId xmlns:a16="http://schemas.microsoft.com/office/drawing/2014/main" id="{729ED1D8-C0F7-844B-B040-2B0ABDE49F9B}"/>
              </a:ext>
            </a:extLst>
          </p:cNvPr>
          <p:cNvSpPr txBox="1"/>
          <p:nvPr/>
        </p:nvSpPr>
        <p:spPr>
          <a:xfrm>
            <a:off x="0" y="16847236"/>
            <a:ext cx="12511668" cy="430887"/>
          </a:xfrm>
          <a:prstGeom prst="rect">
            <a:avLst/>
          </a:prstGeom>
          <a:noFill/>
          <a:ln>
            <a:noFill/>
          </a:ln>
        </p:spPr>
        <p:txBody>
          <a:bodyPr wrap="square">
            <a:spAutoFit/>
          </a:bodyPr>
          <a:lstStyle/>
          <a:p>
            <a:r>
              <a:rPr lang="en-GB" sz="2200" b="0" i="0" dirty="0">
                <a:solidFill>
                  <a:srgbClr val="284463"/>
                </a:solidFill>
                <a:effectLst/>
                <a:latin typeface="Montserrat" panose="00000500000000000000" pitchFamily="2" charset="0"/>
              </a:rPr>
              <a:t>1. When interpreting the effect of a specific variable, all others are held constant at zero.</a:t>
            </a:r>
            <a:endParaRPr lang="en-GB" sz="2200" dirty="0">
              <a:solidFill>
                <a:srgbClr val="284463"/>
              </a:solidFill>
              <a:latin typeface="Montserrat" panose="00000500000000000000" pitchFamily="2" charset="0"/>
            </a:endParaRPr>
          </a:p>
        </p:txBody>
      </p:sp>
    </p:spTree>
    <p:extLst>
      <p:ext uri="{BB962C8B-B14F-4D97-AF65-F5344CB8AC3E}">
        <p14:creationId xmlns:p14="http://schemas.microsoft.com/office/powerpoint/2010/main" val="190892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24" name="Rectangle 23">
            <a:extLst>
              <a:ext uri="{FF2B5EF4-FFF2-40B4-BE49-F238E27FC236}">
                <a16:creationId xmlns:a16="http://schemas.microsoft.com/office/drawing/2014/main" id="{1C699645-2A43-F615-3A7C-BB71657D939C}"/>
              </a:ext>
            </a:extLst>
          </p:cNvPr>
          <p:cNvSpPr/>
          <p:nvPr/>
        </p:nvSpPr>
        <p:spPr>
          <a:xfrm>
            <a:off x="23527748" y="14974663"/>
            <a:ext cx="2847642" cy="179413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AB422913-2C4B-B64C-EE68-D1EF9C4F82D1}"/>
              </a:ext>
            </a:extLst>
          </p:cNvPr>
          <p:cNvSpPr/>
          <p:nvPr/>
        </p:nvSpPr>
        <p:spPr>
          <a:xfrm>
            <a:off x="20683642" y="2664117"/>
            <a:ext cx="8026170" cy="4291668"/>
          </a:xfrm>
          <a:prstGeom prst="roundRect">
            <a:avLst/>
          </a:prstGeom>
          <a:solidFill>
            <a:srgbClr val="D0626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5DE1DC56-096E-C0F0-0CB3-2B447A6D4D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6220" t="29616" r="50000" b="7829"/>
          <a:stretch/>
        </p:blipFill>
        <p:spPr>
          <a:xfrm>
            <a:off x="20696188" y="2726730"/>
            <a:ext cx="2215995" cy="4559621"/>
          </a:xfrm>
          <a:prstGeom prst="rect">
            <a:avLst/>
          </a:prstGeom>
        </p:spPr>
      </p:pic>
      <p:sp>
        <p:nvSpPr>
          <p:cNvPr id="31" name="Google Shape;373;p21">
            <a:extLst>
              <a:ext uri="{FF2B5EF4-FFF2-40B4-BE49-F238E27FC236}">
                <a16:creationId xmlns:a16="http://schemas.microsoft.com/office/drawing/2014/main" id="{D974AF1F-131B-599F-EB56-019B4DE075F1}"/>
              </a:ext>
            </a:extLst>
          </p:cNvPr>
          <p:cNvSpPr txBox="1">
            <a:spLocks noGrp="1"/>
          </p:cNvSpPr>
          <p:nvPr>
            <p:ph type="body" idx="1"/>
          </p:nvPr>
        </p:nvSpPr>
        <p:spPr>
          <a:xfrm>
            <a:off x="22857011" y="3184177"/>
            <a:ext cx="5852801" cy="2640863"/>
          </a:xfrm>
          <a:prstGeom prst="rect">
            <a:avLst/>
          </a:prstGeom>
        </p:spPr>
        <p:txBody>
          <a:bodyPr spcFirstLastPara="1" wrap="square" lIns="255950" tIns="255950" rIns="255950" bIns="255950" anchor="t" anchorCtr="0">
            <a:noAutofit/>
          </a:bodyPr>
          <a:lstStyle/>
          <a:p>
            <a:pPr marL="0" indent="0">
              <a:buNone/>
            </a:pPr>
            <a:r>
              <a:rPr lang="en-US" sz="2801" b="1" dirty="0">
                <a:solidFill>
                  <a:srgbClr val="EDF1F3"/>
                </a:solidFill>
              </a:rPr>
              <a:t>Where’s the door?</a:t>
            </a:r>
            <a:r>
              <a:rPr lang="en-US" sz="2801" dirty="0">
                <a:solidFill>
                  <a:srgbClr val="EDF1F3"/>
                </a:solidFill>
              </a:rPr>
              <a:t> </a:t>
            </a:r>
          </a:p>
          <a:p>
            <a:pPr marL="0" indent="0">
              <a:buNone/>
            </a:pPr>
            <a:r>
              <a:rPr lang="en-US" sz="2801" b="1" dirty="0">
                <a:solidFill>
                  <a:srgbClr val="EDF1F3"/>
                </a:solidFill>
              </a:rPr>
              <a:t>219</a:t>
            </a:r>
            <a:r>
              <a:rPr lang="en-US" sz="2801" dirty="0">
                <a:solidFill>
                  <a:srgbClr val="EDF1F3"/>
                </a:solidFill>
              </a:rPr>
              <a:t> employees</a:t>
            </a:r>
          </a:p>
          <a:p>
            <a:pPr marL="0" indent="0">
              <a:buNone/>
            </a:pPr>
            <a:r>
              <a:rPr lang="en-US" sz="2801" b="1" dirty="0">
                <a:solidFill>
                  <a:srgbClr val="EDF1F3"/>
                </a:solidFill>
              </a:rPr>
              <a:t>15% </a:t>
            </a:r>
            <a:r>
              <a:rPr lang="en-US" sz="2801" dirty="0">
                <a:solidFill>
                  <a:srgbClr val="EDF1F3"/>
                </a:solidFill>
              </a:rPr>
              <a:t>of total employees</a:t>
            </a:r>
          </a:p>
          <a:p>
            <a:pPr marL="0" indent="0">
              <a:buNone/>
            </a:pPr>
            <a:r>
              <a:rPr lang="en-US" sz="2801" b="1" dirty="0">
                <a:solidFill>
                  <a:srgbClr val="EDF1F3"/>
                </a:solidFill>
              </a:rPr>
              <a:t>100% </a:t>
            </a:r>
            <a:r>
              <a:rPr lang="en-US" sz="2801" dirty="0">
                <a:solidFill>
                  <a:srgbClr val="EDF1F3"/>
                </a:solidFill>
              </a:rPr>
              <a:t>Attrition within group</a:t>
            </a:r>
          </a:p>
          <a:p>
            <a:pPr marL="0" indent="0">
              <a:buNone/>
            </a:pPr>
            <a:r>
              <a:rPr lang="en-US" sz="2801" b="1" dirty="0">
                <a:solidFill>
                  <a:srgbClr val="EDF1F3"/>
                </a:solidFill>
              </a:rPr>
              <a:t>92% </a:t>
            </a:r>
            <a:r>
              <a:rPr lang="en-US" sz="2801" dirty="0">
                <a:solidFill>
                  <a:srgbClr val="EDF1F3"/>
                </a:solidFill>
              </a:rPr>
              <a:t>of company’s attrition</a:t>
            </a:r>
          </a:p>
        </p:txBody>
      </p:sp>
      <p:grpSp>
        <p:nvGrpSpPr>
          <p:cNvPr id="39" name="Group 38">
            <a:extLst>
              <a:ext uri="{FF2B5EF4-FFF2-40B4-BE49-F238E27FC236}">
                <a16:creationId xmlns:a16="http://schemas.microsoft.com/office/drawing/2014/main" id="{CDE9AC23-576A-1A58-6080-F9EEFF912041}"/>
              </a:ext>
            </a:extLst>
          </p:cNvPr>
          <p:cNvGrpSpPr/>
          <p:nvPr/>
        </p:nvGrpSpPr>
        <p:grpSpPr>
          <a:xfrm>
            <a:off x="20696188" y="7594072"/>
            <a:ext cx="8137670" cy="4419255"/>
            <a:chOff x="14821106" y="7567117"/>
            <a:chExt cx="8137670" cy="4419255"/>
          </a:xfrm>
        </p:grpSpPr>
        <p:sp>
          <p:nvSpPr>
            <p:cNvPr id="36" name="Rectangle: Rounded Corners 35">
              <a:extLst>
                <a:ext uri="{FF2B5EF4-FFF2-40B4-BE49-F238E27FC236}">
                  <a16:creationId xmlns:a16="http://schemas.microsoft.com/office/drawing/2014/main" id="{B0CE6ED3-E2CF-73EC-816B-F81CD60C1D74}"/>
                </a:ext>
              </a:extLst>
            </p:cNvPr>
            <p:cNvSpPr/>
            <p:nvPr/>
          </p:nvSpPr>
          <p:spPr>
            <a:xfrm>
              <a:off x="14821106" y="7567117"/>
              <a:ext cx="8013624" cy="4291200"/>
            </a:xfrm>
            <a:prstGeom prst="roundRect">
              <a:avLst/>
            </a:prstGeom>
            <a:solidFill>
              <a:srgbClr val="315A3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82CA40F7-5F87-1C14-ADB7-3B879E206B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0808" t="33233" r="37975" b="12801"/>
            <a:stretch/>
          </p:blipFill>
          <p:spPr>
            <a:xfrm>
              <a:off x="15219548" y="7666372"/>
              <a:ext cx="1698460" cy="4320000"/>
            </a:xfrm>
            <a:prstGeom prst="rect">
              <a:avLst/>
            </a:prstGeom>
          </p:spPr>
        </p:pic>
        <p:sp>
          <p:nvSpPr>
            <p:cNvPr id="33" name="Google Shape;373;p21">
              <a:extLst>
                <a:ext uri="{FF2B5EF4-FFF2-40B4-BE49-F238E27FC236}">
                  <a16:creationId xmlns:a16="http://schemas.microsoft.com/office/drawing/2014/main" id="{B7AF261D-582B-6A1F-F7E3-BD460652C22D}"/>
                </a:ext>
              </a:extLst>
            </p:cNvPr>
            <p:cNvSpPr txBox="1">
              <a:spLocks/>
            </p:cNvSpPr>
            <p:nvPr/>
          </p:nvSpPr>
          <p:spPr>
            <a:xfrm>
              <a:off x="17105975" y="8181595"/>
              <a:ext cx="5852801" cy="3042795"/>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2801" b="1" dirty="0">
                  <a:solidFill>
                    <a:srgbClr val="EDF1F3"/>
                  </a:solidFill>
                </a:rPr>
                <a:t>Young Go Getters</a:t>
              </a:r>
            </a:p>
            <a:p>
              <a:pPr marL="0" indent="0">
                <a:buNone/>
              </a:pPr>
              <a:r>
                <a:rPr lang="en-US" sz="2801" b="1" dirty="0">
                  <a:solidFill>
                    <a:srgbClr val="EDF1F3"/>
                  </a:solidFill>
                </a:rPr>
                <a:t>817</a:t>
              </a:r>
              <a:r>
                <a:rPr lang="en-US" sz="2801" dirty="0">
                  <a:solidFill>
                    <a:srgbClr val="EDF1F3"/>
                  </a:solidFill>
                </a:rPr>
                <a:t> employees</a:t>
              </a:r>
            </a:p>
            <a:p>
              <a:pPr marL="0" indent="0">
                <a:buNone/>
              </a:pPr>
              <a:r>
                <a:rPr lang="en-US" sz="2801" b="1" dirty="0">
                  <a:solidFill>
                    <a:srgbClr val="EDF1F3"/>
                  </a:solidFill>
                </a:rPr>
                <a:t>56% </a:t>
              </a:r>
              <a:r>
                <a:rPr lang="en-US" sz="2801" dirty="0">
                  <a:solidFill>
                    <a:srgbClr val="EDF1F3"/>
                  </a:solidFill>
                </a:rPr>
                <a:t>of total employees  </a:t>
              </a:r>
            </a:p>
            <a:p>
              <a:pPr marL="0" indent="0">
                <a:buNone/>
              </a:pPr>
              <a:r>
                <a:rPr lang="en-US" sz="2801" b="1" dirty="0">
                  <a:solidFill>
                    <a:srgbClr val="EDF1F3"/>
                  </a:solidFill>
                </a:rPr>
                <a:t>0% </a:t>
              </a:r>
              <a:r>
                <a:rPr lang="en-US" sz="2801" dirty="0">
                  <a:solidFill>
                    <a:srgbClr val="EDF1F3"/>
                  </a:solidFill>
                </a:rPr>
                <a:t>Attrition within group</a:t>
              </a:r>
            </a:p>
            <a:p>
              <a:pPr marL="0" indent="0">
                <a:buNone/>
              </a:pPr>
              <a:r>
                <a:rPr lang="en-US" sz="2801" b="1" dirty="0">
                  <a:solidFill>
                    <a:srgbClr val="EDF1F3"/>
                  </a:solidFill>
                </a:rPr>
                <a:t>0% </a:t>
              </a:r>
              <a:r>
                <a:rPr lang="en-US" sz="2801" dirty="0">
                  <a:solidFill>
                    <a:srgbClr val="EDF1F3"/>
                  </a:solidFill>
                </a:rPr>
                <a:t>of company’s attrition</a:t>
              </a:r>
            </a:p>
          </p:txBody>
        </p:sp>
      </p:grpSp>
      <p:sp>
        <p:nvSpPr>
          <p:cNvPr id="19" name="Rectangle 18">
            <a:extLst>
              <a:ext uri="{FF2B5EF4-FFF2-40B4-BE49-F238E27FC236}">
                <a16:creationId xmlns:a16="http://schemas.microsoft.com/office/drawing/2014/main" id="{A9DF0D14-141F-739A-10A9-1F7838437616}"/>
              </a:ext>
            </a:extLst>
          </p:cNvPr>
          <p:cNvSpPr/>
          <p:nvPr/>
        </p:nvSpPr>
        <p:spPr>
          <a:xfrm>
            <a:off x="24138214" y="13736082"/>
            <a:ext cx="5897088" cy="3029076"/>
          </a:xfrm>
          <a:prstGeom prst="rect">
            <a:avLst/>
          </a:prstGeom>
          <a:solidFill>
            <a:srgbClr val="ED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a:extLst>
              <a:ext uri="{FF2B5EF4-FFF2-40B4-BE49-F238E27FC236}">
                <a16:creationId xmlns:a16="http://schemas.microsoft.com/office/drawing/2014/main" id="{3B01E8BF-5F7F-EB40-324B-734F9A9542AC}"/>
              </a:ext>
            </a:extLst>
          </p:cNvPr>
          <p:cNvGrpSpPr/>
          <p:nvPr/>
        </p:nvGrpSpPr>
        <p:grpSpPr>
          <a:xfrm>
            <a:off x="20606465" y="12324929"/>
            <a:ext cx="8227393" cy="4370692"/>
            <a:chOff x="14931408" y="12266531"/>
            <a:chExt cx="8227393" cy="4370692"/>
          </a:xfrm>
        </p:grpSpPr>
        <p:sp>
          <p:nvSpPr>
            <p:cNvPr id="37" name="Rectangle: Rounded Corners 36">
              <a:extLst>
                <a:ext uri="{FF2B5EF4-FFF2-40B4-BE49-F238E27FC236}">
                  <a16:creationId xmlns:a16="http://schemas.microsoft.com/office/drawing/2014/main" id="{024A5458-37B3-DD54-3458-F48C05F8490C}"/>
                </a:ext>
              </a:extLst>
            </p:cNvPr>
            <p:cNvSpPr/>
            <p:nvPr/>
          </p:nvSpPr>
          <p:spPr>
            <a:xfrm>
              <a:off x="14931408" y="12266531"/>
              <a:ext cx="7961821" cy="4291200"/>
            </a:xfrm>
            <a:prstGeom prst="roundRect">
              <a:avLst/>
            </a:prstGeom>
            <a:solidFill>
              <a:srgbClr val="28446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Graphic 6">
              <a:extLst>
                <a:ext uri="{FF2B5EF4-FFF2-40B4-BE49-F238E27FC236}">
                  <a16:creationId xmlns:a16="http://schemas.microsoft.com/office/drawing/2014/main" id="{D1B74EFE-4FC1-D182-71BF-FA0D6D629C7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520" t="24778" r="52662" b="12952"/>
            <a:stretch/>
          </p:blipFill>
          <p:spPr>
            <a:xfrm>
              <a:off x="15028421" y="12317223"/>
              <a:ext cx="2484893" cy="4320000"/>
            </a:xfrm>
            <a:prstGeom prst="rect">
              <a:avLst/>
            </a:prstGeom>
          </p:spPr>
        </p:pic>
        <p:sp>
          <p:nvSpPr>
            <p:cNvPr id="34" name="Google Shape;373;p21">
              <a:extLst>
                <a:ext uri="{FF2B5EF4-FFF2-40B4-BE49-F238E27FC236}">
                  <a16:creationId xmlns:a16="http://schemas.microsoft.com/office/drawing/2014/main" id="{0CFB9290-18A4-43FA-3D33-6B0D0BF506C2}"/>
                </a:ext>
              </a:extLst>
            </p:cNvPr>
            <p:cNvSpPr txBox="1">
              <a:spLocks/>
            </p:cNvSpPr>
            <p:nvPr/>
          </p:nvSpPr>
          <p:spPr>
            <a:xfrm>
              <a:off x="17306000" y="12866572"/>
              <a:ext cx="5852801" cy="3042795"/>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2801" b="1" dirty="0">
                  <a:solidFill>
                    <a:srgbClr val="EDF1F3"/>
                  </a:solidFill>
                </a:rPr>
                <a:t>Old but Gold</a:t>
              </a:r>
            </a:p>
            <a:p>
              <a:pPr marL="0" indent="0">
                <a:buNone/>
              </a:pPr>
              <a:r>
                <a:rPr lang="en-US" sz="2801" b="1" dirty="0">
                  <a:solidFill>
                    <a:srgbClr val="EDF1F3"/>
                  </a:solidFill>
                </a:rPr>
                <a:t>435</a:t>
              </a:r>
              <a:r>
                <a:rPr lang="en-US" sz="2801" dirty="0">
                  <a:solidFill>
                    <a:srgbClr val="EDF1F3"/>
                  </a:solidFill>
                </a:rPr>
                <a:t> employees</a:t>
              </a:r>
            </a:p>
            <a:p>
              <a:pPr marL="0" indent="0">
                <a:buNone/>
              </a:pPr>
              <a:r>
                <a:rPr lang="en-US" sz="2801" b="1" dirty="0">
                  <a:solidFill>
                    <a:srgbClr val="EDF1F3"/>
                  </a:solidFill>
                </a:rPr>
                <a:t>30% </a:t>
              </a:r>
              <a:r>
                <a:rPr lang="en-US" sz="2801" dirty="0">
                  <a:solidFill>
                    <a:srgbClr val="EDF1F3"/>
                  </a:solidFill>
                </a:rPr>
                <a:t>of total employees</a:t>
              </a:r>
            </a:p>
            <a:p>
              <a:pPr marL="0" indent="0">
                <a:buNone/>
              </a:pPr>
              <a:r>
                <a:rPr lang="en-US" sz="2801" b="1" dirty="0">
                  <a:solidFill>
                    <a:srgbClr val="EDF1F3"/>
                  </a:solidFill>
                </a:rPr>
                <a:t>4% </a:t>
              </a:r>
              <a:r>
                <a:rPr lang="en-US" sz="2801" dirty="0">
                  <a:solidFill>
                    <a:srgbClr val="EDF1F3"/>
                  </a:solidFill>
                </a:rPr>
                <a:t>Attrition within group</a:t>
              </a:r>
            </a:p>
            <a:p>
              <a:pPr marL="0" indent="0">
                <a:buNone/>
              </a:pPr>
              <a:r>
                <a:rPr lang="en-US" sz="2801" b="1" dirty="0">
                  <a:solidFill>
                    <a:srgbClr val="EDF1F3"/>
                  </a:solidFill>
                </a:rPr>
                <a:t>8% </a:t>
              </a:r>
              <a:r>
                <a:rPr lang="en-US" sz="2801" dirty="0">
                  <a:solidFill>
                    <a:srgbClr val="EDF1F3"/>
                  </a:solidFill>
                </a:rPr>
                <a:t>of company’s attrition</a:t>
              </a:r>
            </a:p>
          </p:txBody>
        </p:sp>
      </p:grpSp>
      <p:grpSp>
        <p:nvGrpSpPr>
          <p:cNvPr id="64" name="Group 63">
            <a:extLst>
              <a:ext uri="{FF2B5EF4-FFF2-40B4-BE49-F238E27FC236}">
                <a16:creationId xmlns:a16="http://schemas.microsoft.com/office/drawing/2014/main" id="{898926CF-D34F-599D-392A-31303667843A}"/>
              </a:ext>
            </a:extLst>
          </p:cNvPr>
          <p:cNvGrpSpPr/>
          <p:nvPr/>
        </p:nvGrpSpPr>
        <p:grpSpPr>
          <a:xfrm>
            <a:off x="2151426" y="15484442"/>
            <a:ext cx="7895605" cy="1131687"/>
            <a:chOff x="-2834048" y="14618355"/>
            <a:chExt cx="6009963" cy="1108140"/>
          </a:xfrm>
        </p:grpSpPr>
        <p:sp>
          <p:nvSpPr>
            <p:cNvPr id="41" name="Rectangle 40">
              <a:extLst>
                <a:ext uri="{FF2B5EF4-FFF2-40B4-BE49-F238E27FC236}">
                  <a16:creationId xmlns:a16="http://schemas.microsoft.com/office/drawing/2014/main" id="{3590FC8C-F538-C9A6-5E2D-C998B43DE306}"/>
                </a:ext>
              </a:extLst>
            </p:cNvPr>
            <p:cNvSpPr/>
            <p:nvPr/>
          </p:nvSpPr>
          <p:spPr>
            <a:xfrm>
              <a:off x="-2834048" y="14854776"/>
              <a:ext cx="314325" cy="306599"/>
            </a:xfrm>
            <a:prstGeom prst="rect">
              <a:avLst/>
            </a:prstGeom>
            <a:solidFill>
              <a:srgbClr val="CCE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7681C21-C171-8341-CB23-8E10EEC95278}"/>
                </a:ext>
              </a:extLst>
            </p:cNvPr>
            <p:cNvSpPr/>
            <p:nvPr/>
          </p:nvSpPr>
          <p:spPr>
            <a:xfrm>
              <a:off x="-2834048" y="15236676"/>
              <a:ext cx="314325" cy="306599"/>
            </a:xfrm>
            <a:prstGeom prst="rect">
              <a:avLst/>
            </a:prstGeom>
            <a:solidFill>
              <a:srgbClr val="F3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Google Shape;373;p21">
              <a:extLst>
                <a:ext uri="{FF2B5EF4-FFF2-40B4-BE49-F238E27FC236}">
                  <a16:creationId xmlns:a16="http://schemas.microsoft.com/office/drawing/2014/main" id="{076D1CC2-D016-2D52-0287-E4F95F95BBBB}"/>
                </a:ext>
              </a:extLst>
            </p:cNvPr>
            <p:cNvSpPr txBox="1">
              <a:spLocks/>
            </p:cNvSpPr>
            <p:nvPr/>
          </p:nvSpPr>
          <p:spPr>
            <a:xfrm>
              <a:off x="-2676886" y="1461835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lower</a:t>
              </a:r>
              <a:r>
                <a:rPr lang="en-US" sz="1600" dirty="0"/>
                <a:t> Attrition</a:t>
              </a:r>
            </a:p>
          </p:txBody>
        </p:sp>
        <p:sp>
          <p:nvSpPr>
            <p:cNvPr id="63" name="Google Shape;373;p21">
              <a:extLst>
                <a:ext uri="{FF2B5EF4-FFF2-40B4-BE49-F238E27FC236}">
                  <a16:creationId xmlns:a16="http://schemas.microsoft.com/office/drawing/2014/main" id="{1817CD6B-55EF-8B71-2E9F-8051B583FCE7}"/>
                </a:ext>
              </a:extLst>
            </p:cNvPr>
            <p:cNvSpPr txBox="1">
              <a:spLocks/>
            </p:cNvSpPr>
            <p:nvPr/>
          </p:nvSpPr>
          <p:spPr>
            <a:xfrm>
              <a:off x="-2676886" y="14987735"/>
              <a:ext cx="5852801" cy="738760"/>
            </a:xfrm>
            <a:prstGeom prst="rect">
              <a:avLst/>
            </a:prstGeom>
            <a:noFill/>
            <a:ln>
              <a:noFill/>
            </a:ln>
          </p:spPr>
          <p:txBody>
            <a:bodyPr spcFirstLastPara="1" wrap="square" lIns="255950" tIns="255950" rIns="255950" bIns="25595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3500" b="0" i="0" u="none" strike="noStrike" cap="none">
                  <a:solidFill>
                    <a:schemeClr val="dk1"/>
                  </a:solidFill>
                  <a:latin typeface="Montserrat"/>
                  <a:ea typeface="Montserrat"/>
                  <a:cs typeface="Montserrat"/>
                  <a:sym typeface="Montserrat"/>
                </a:defRPr>
              </a:lvl1pPr>
              <a:lvl2pPr marL="914400" marR="0" lvl="1"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2pPr>
              <a:lvl3pPr marL="1371600" marR="0" lvl="2"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3pPr>
              <a:lvl4pPr marL="1828800" marR="0" lvl="3"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4pPr>
              <a:lvl5pPr marL="2286000" marR="0" lvl="4"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5pPr>
              <a:lvl6pPr marL="2743200" marR="0" lvl="5"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6pPr>
              <a:lvl7pPr marL="3200400" marR="0" lvl="6" indent="-264160"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7pPr>
              <a:lvl8pPr marL="3657600" marR="0" lvl="7"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8pPr>
              <a:lvl9pPr marL="4114800" marR="0" lvl="8" indent="-264159" algn="l" rtl="0">
                <a:lnSpc>
                  <a:spcPct val="115000"/>
                </a:lnSpc>
                <a:spcBef>
                  <a:spcPts val="0"/>
                </a:spcBef>
                <a:spcAft>
                  <a:spcPts val="0"/>
                </a:spcAft>
                <a:buClr>
                  <a:schemeClr val="dk1"/>
                </a:buClr>
                <a:buSzPts val="560"/>
                <a:buFont typeface="Roboto"/>
                <a:buChar char="■"/>
                <a:defRPr sz="3900" b="0" i="0" u="none" strike="noStrike" cap="none">
                  <a:solidFill>
                    <a:schemeClr val="dk1"/>
                  </a:solidFill>
                  <a:latin typeface="Montserrat"/>
                  <a:ea typeface="Montserrat"/>
                  <a:cs typeface="Montserrat"/>
                  <a:sym typeface="Montserrat"/>
                </a:defRPr>
              </a:lvl9pPr>
            </a:lstStyle>
            <a:p>
              <a:pPr marL="0" indent="0">
                <a:buNone/>
              </a:pPr>
              <a:r>
                <a:rPr lang="en-US" sz="1600" dirty="0"/>
                <a:t>Contribute to </a:t>
              </a:r>
              <a:r>
                <a:rPr lang="en-US" sz="1600" b="1" dirty="0"/>
                <a:t>increase</a:t>
              </a:r>
              <a:r>
                <a:rPr lang="en-US" sz="1600" dirty="0"/>
                <a:t> Attrition</a:t>
              </a:r>
            </a:p>
          </p:txBody>
        </p:sp>
      </p:grpSp>
      <p:grpSp>
        <p:nvGrpSpPr>
          <p:cNvPr id="18" name="Group 17">
            <a:extLst>
              <a:ext uri="{FF2B5EF4-FFF2-40B4-BE49-F238E27FC236}">
                <a16:creationId xmlns:a16="http://schemas.microsoft.com/office/drawing/2014/main" id="{C2DAAD99-E16C-0F62-BA7F-BD0547E66AB1}"/>
              </a:ext>
            </a:extLst>
          </p:cNvPr>
          <p:cNvGrpSpPr/>
          <p:nvPr/>
        </p:nvGrpSpPr>
        <p:grpSpPr>
          <a:xfrm>
            <a:off x="2151426" y="2349302"/>
            <a:ext cx="16938977" cy="14415856"/>
            <a:chOff x="1571605" y="2352939"/>
            <a:chExt cx="18737061" cy="13591029"/>
          </a:xfrm>
        </p:grpSpPr>
        <p:grpSp>
          <p:nvGrpSpPr>
            <p:cNvPr id="9" name="Group 8">
              <a:extLst>
                <a:ext uri="{FF2B5EF4-FFF2-40B4-BE49-F238E27FC236}">
                  <a16:creationId xmlns:a16="http://schemas.microsoft.com/office/drawing/2014/main" id="{A8712221-6BD2-CB5B-7E02-E2EB99FCD66C}"/>
                </a:ext>
              </a:extLst>
            </p:cNvPr>
            <p:cNvGrpSpPr/>
            <p:nvPr/>
          </p:nvGrpSpPr>
          <p:grpSpPr>
            <a:xfrm>
              <a:off x="1571605" y="2751083"/>
              <a:ext cx="18657621" cy="12615387"/>
              <a:chOff x="935971" y="2144197"/>
              <a:chExt cx="16737695" cy="14558677"/>
            </a:xfrm>
          </p:grpSpPr>
          <p:grpSp>
            <p:nvGrpSpPr>
              <p:cNvPr id="10" name="Group 9">
                <a:extLst>
                  <a:ext uri="{FF2B5EF4-FFF2-40B4-BE49-F238E27FC236}">
                    <a16:creationId xmlns:a16="http://schemas.microsoft.com/office/drawing/2014/main" id="{58487C80-D28E-CA74-5EF9-E676AE0424CE}"/>
                  </a:ext>
                </a:extLst>
              </p:cNvPr>
              <p:cNvGrpSpPr/>
              <p:nvPr/>
            </p:nvGrpSpPr>
            <p:grpSpPr>
              <a:xfrm>
                <a:off x="935971" y="2152928"/>
                <a:ext cx="16737695" cy="14549946"/>
                <a:chOff x="-17499233" y="400050"/>
                <a:chExt cx="16737695" cy="14549946"/>
              </a:xfrm>
            </p:grpSpPr>
            <p:pic>
              <p:nvPicPr>
                <p:cNvPr id="12" name="Picture 11" descr="A screen shot of a graph&#10;&#10;Description automatically generated">
                  <a:extLst>
                    <a:ext uri="{FF2B5EF4-FFF2-40B4-BE49-F238E27FC236}">
                      <a16:creationId xmlns:a16="http://schemas.microsoft.com/office/drawing/2014/main" id="{DEA2A79D-3DC2-4A03-8592-A159D301EBA7}"/>
                    </a:ext>
                  </a:extLst>
                </p:cNvPr>
                <p:cNvPicPr>
                  <a:picLocks noChangeAspect="1"/>
                </p:cNvPicPr>
                <p:nvPr/>
              </p:nvPicPr>
              <p:blipFill>
                <a:blip r:embed="rId9"/>
                <a:stretch>
                  <a:fillRect/>
                </a:stretch>
              </p:blipFill>
              <p:spPr>
                <a:xfrm>
                  <a:off x="-17499233" y="400050"/>
                  <a:ext cx="16737695" cy="14521370"/>
                </a:xfrm>
                <a:prstGeom prst="rect">
                  <a:avLst/>
                </a:prstGeom>
              </p:spPr>
            </p:pic>
            <p:sp>
              <p:nvSpPr>
                <p:cNvPr id="13" name="Rectangle 12">
                  <a:extLst>
                    <a:ext uri="{FF2B5EF4-FFF2-40B4-BE49-F238E27FC236}">
                      <a16:creationId xmlns:a16="http://schemas.microsoft.com/office/drawing/2014/main" id="{311F0012-91F6-38C3-3030-995C298ADE1B}"/>
                    </a:ext>
                  </a:extLst>
                </p:cNvPr>
                <p:cNvSpPr/>
                <p:nvPr/>
              </p:nvSpPr>
              <p:spPr>
                <a:xfrm>
                  <a:off x="-14744700" y="428626"/>
                  <a:ext cx="11428888" cy="171557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D4BCF87-34AB-0563-C906-F45052CE07A2}"/>
                    </a:ext>
                  </a:extLst>
                </p:cNvPr>
                <p:cNvSpPr/>
                <p:nvPr/>
              </p:nvSpPr>
              <p:spPr>
                <a:xfrm>
                  <a:off x="-14744700" y="13234424"/>
                  <a:ext cx="11428888" cy="1715572"/>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15DAFEC-A42F-5BCD-03DE-3323F1451EB8}"/>
                    </a:ext>
                  </a:extLst>
                </p:cNvPr>
                <p:cNvSpPr/>
                <p:nvPr/>
              </p:nvSpPr>
              <p:spPr>
                <a:xfrm>
                  <a:off x="-3292949" y="7231842"/>
                  <a:ext cx="2531411"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BF9C970-B4B2-419B-8377-5DC8CFCE4A81}"/>
                    </a:ext>
                  </a:extLst>
                </p:cNvPr>
                <p:cNvSpPr/>
                <p:nvPr/>
              </p:nvSpPr>
              <p:spPr>
                <a:xfrm>
                  <a:off x="-3709424" y="10589006"/>
                  <a:ext cx="2531411"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99B4393E-8EED-1CF1-2FEA-26B7265641C0}"/>
                    </a:ext>
                  </a:extLst>
                </p:cNvPr>
                <p:cNvSpPr/>
                <p:nvPr/>
              </p:nvSpPr>
              <p:spPr>
                <a:xfrm>
                  <a:off x="-4257675" y="4005504"/>
                  <a:ext cx="2784232"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84C6CF4-8CD8-0527-D581-D244839F705A}"/>
                    </a:ext>
                  </a:extLst>
                </p:cNvPr>
                <p:cNvSpPr/>
                <p:nvPr/>
              </p:nvSpPr>
              <p:spPr>
                <a:xfrm>
                  <a:off x="-15993941" y="2645958"/>
                  <a:ext cx="2498482"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13ABBFD-E0C2-1563-D2B6-00C2728DE428}"/>
                    </a:ext>
                  </a:extLst>
                </p:cNvPr>
                <p:cNvSpPr/>
                <p:nvPr/>
              </p:nvSpPr>
              <p:spPr>
                <a:xfrm>
                  <a:off x="-17413509" y="5635352"/>
                  <a:ext cx="2983133"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5CE1A23-DD2F-1F16-4C2C-794034FFFE36}"/>
                    </a:ext>
                  </a:extLst>
                </p:cNvPr>
                <p:cNvSpPr/>
                <p:nvPr/>
              </p:nvSpPr>
              <p:spPr>
                <a:xfrm>
                  <a:off x="-17413509" y="9006397"/>
                  <a:ext cx="2983133"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E415C68-EAEC-1662-D054-CA99B5DBFC1C}"/>
                    </a:ext>
                  </a:extLst>
                </p:cNvPr>
                <p:cNvSpPr/>
                <p:nvPr/>
              </p:nvSpPr>
              <p:spPr>
                <a:xfrm>
                  <a:off x="-16287749" y="11963908"/>
                  <a:ext cx="3724274" cy="85778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descr="A colorful circle with a star in center&#10;&#10;Description automatically generated">
                <a:extLst>
                  <a:ext uri="{FF2B5EF4-FFF2-40B4-BE49-F238E27FC236}">
                    <a16:creationId xmlns:a16="http://schemas.microsoft.com/office/drawing/2014/main" id="{ACFA9C65-E371-E4ED-2850-252CC9BDFD2D}"/>
                  </a:ext>
                </a:extLst>
              </p:cNvPr>
              <p:cNvPicPr>
                <a:picLocks noChangeAspect="1"/>
              </p:cNvPicPr>
              <p:nvPr/>
            </p:nvPicPr>
            <p:blipFill>
              <a:blip r:embed="rId10"/>
              <a:stretch>
                <a:fillRect/>
              </a:stretch>
            </p:blipFill>
            <p:spPr>
              <a:xfrm>
                <a:off x="936922" y="2144197"/>
                <a:ext cx="16736744" cy="14522400"/>
              </a:xfrm>
              <a:prstGeom prst="rect">
                <a:avLst/>
              </a:prstGeom>
            </p:spPr>
          </p:pic>
        </p:grpSp>
        <p:sp>
          <p:nvSpPr>
            <p:cNvPr id="46" name="Rectangle 45">
              <a:extLst>
                <a:ext uri="{FF2B5EF4-FFF2-40B4-BE49-F238E27FC236}">
                  <a16:creationId xmlns:a16="http://schemas.microsoft.com/office/drawing/2014/main" id="{AA9FE930-3505-64FD-118C-AF84D86CC843}"/>
                </a:ext>
              </a:extLst>
            </p:cNvPr>
            <p:cNvSpPr/>
            <p:nvPr/>
          </p:nvSpPr>
          <p:spPr>
            <a:xfrm>
              <a:off x="6390423" y="2751081"/>
              <a:ext cx="3115860" cy="105055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3A5487FD-1E87-A4ED-DD7C-4521F7F47786}"/>
                </a:ext>
              </a:extLst>
            </p:cNvPr>
            <p:cNvSpPr/>
            <p:nvPr/>
          </p:nvSpPr>
          <p:spPr>
            <a:xfrm>
              <a:off x="9696674" y="2352939"/>
              <a:ext cx="4627367" cy="105055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27D41538-CA97-7CA4-FED6-C7F6F9F24EFD}"/>
                </a:ext>
              </a:extLst>
            </p:cNvPr>
            <p:cNvSpPr/>
            <p:nvPr/>
          </p:nvSpPr>
          <p:spPr>
            <a:xfrm>
              <a:off x="9156436" y="14605789"/>
              <a:ext cx="4278302" cy="133817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66723B58-96EF-A5C6-527B-569796DC2641}"/>
                </a:ext>
              </a:extLst>
            </p:cNvPr>
            <p:cNvSpPr/>
            <p:nvPr/>
          </p:nvSpPr>
          <p:spPr>
            <a:xfrm>
              <a:off x="16780789" y="11531929"/>
              <a:ext cx="2536523" cy="133817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FF1BC20E-2B34-B6CA-599D-D13ADDDD55DB}"/>
                </a:ext>
              </a:extLst>
            </p:cNvPr>
            <p:cNvSpPr/>
            <p:nvPr/>
          </p:nvSpPr>
          <p:spPr>
            <a:xfrm>
              <a:off x="17486884" y="8770580"/>
              <a:ext cx="2821782" cy="133817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4F35CC5-79DB-23B8-92CC-1048EAC24AEC}"/>
                </a:ext>
              </a:extLst>
            </p:cNvPr>
            <p:cNvSpPr/>
            <p:nvPr/>
          </p:nvSpPr>
          <p:spPr>
            <a:xfrm>
              <a:off x="16413057" y="5521283"/>
              <a:ext cx="2821782" cy="1338179"/>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0" name="Group 69">
              <a:extLst>
                <a:ext uri="{FF2B5EF4-FFF2-40B4-BE49-F238E27FC236}">
                  <a16:creationId xmlns:a16="http://schemas.microsoft.com/office/drawing/2014/main" id="{9A98EA31-6BC6-B7D5-40D3-D9BB13C6E086}"/>
                </a:ext>
              </a:extLst>
            </p:cNvPr>
            <p:cNvGrpSpPr/>
            <p:nvPr/>
          </p:nvGrpSpPr>
          <p:grpSpPr>
            <a:xfrm>
              <a:off x="1667161" y="3488032"/>
              <a:ext cx="16935181" cy="11621713"/>
              <a:chOff x="561288" y="3426843"/>
              <a:chExt cx="12890691" cy="11379900"/>
            </a:xfrm>
          </p:grpSpPr>
          <p:sp>
            <p:nvSpPr>
              <p:cNvPr id="48" name="Rectangle 47">
                <a:extLst>
                  <a:ext uri="{FF2B5EF4-FFF2-40B4-BE49-F238E27FC236}">
                    <a16:creationId xmlns:a16="http://schemas.microsoft.com/office/drawing/2014/main" id="{2A231A0F-C568-D1E7-2890-28246CF04E70}"/>
                  </a:ext>
                </a:extLst>
              </p:cNvPr>
              <p:cNvSpPr/>
              <p:nvPr/>
            </p:nvSpPr>
            <p:spPr>
              <a:xfrm>
                <a:off x="2304772" y="4230066"/>
                <a:ext cx="2371725" cy="10287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141FE01E-CC4B-618F-0A54-78495FB695B3}"/>
                  </a:ext>
                </a:extLst>
              </p:cNvPr>
              <p:cNvSpPr/>
              <p:nvPr/>
            </p:nvSpPr>
            <p:spPr>
              <a:xfrm>
                <a:off x="561289" y="6667234"/>
                <a:ext cx="2531160" cy="10287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E92FABE-048A-AEAC-32E9-D13590E03D6C}"/>
                  </a:ext>
                </a:extLst>
              </p:cNvPr>
              <p:cNvSpPr/>
              <p:nvPr/>
            </p:nvSpPr>
            <p:spPr>
              <a:xfrm>
                <a:off x="561288" y="10046594"/>
                <a:ext cx="2373957" cy="10287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CAA7D236-A388-01B8-86D4-18CFC673708B}"/>
                  </a:ext>
                </a:extLst>
              </p:cNvPr>
              <p:cNvSpPr/>
              <p:nvPr/>
            </p:nvSpPr>
            <p:spPr>
              <a:xfrm>
                <a:off x="1765780" y="12570075"/>
                <a:ext cx="3007730" cy="10287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E6843A5D-3730-1555-0E1A-DE07F5191B06}"/>
                  </a:ext>
                </a:extLst>
              </p:cNvPr>
              <p:cNvSpPr/>
              <p:nvPr/>
            </p:nvSpPr>
            <p:spPr>
              <a:xfrm>
                <a:off x="3529646" y="13723637"/>
                <a:ext cx="3007730" cy="1028700"/>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091C228-988C-9D0D-01EB-44190CE4ADA3}"/>
                  </a:ext>
                </a:extLst>
              </p:cNvPr>
              <p:cNvSpPr/>
              <p:nvPr/>
            </p:nvSpPr>
            <p:spPr>
              <a:xfrm>
                <a:off x="10195429" y="13496407"/>
                <a:ext cx="3256550" cy="131033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DEA95DC2-DDFF-75B9-DAFA-178545E299C3}"/>
                  </a:ext>
                </a:extLst>
              </p:cNvPr>
              <p:cNvSpPr/>
              <p:nvPr/>
            </p:nvSpPr>
            <p:spPr>
              <a:xfrm>
                <a:off x="9917575" y="3426843"/>
                <a:ext cx="2147879" cy="1310336"/>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4D0590F3-E128-37F9-3EBD-B4F5E4BF2B69}"/>
                  </a:ext>
                </a:extLst>
              </p:cNvPr>
              <p:cNvSpPr/>
              <p:nvPr/>
            </p:nvSpPr>
            <p:spPr>
              <a:xfrm>
                <a:off x="5207954" y="6648659"/>
                <a:ext cx="5558369" cy="4518577"/>
              </a:xfrm>
              <a:prstGeom prst="rect">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2159D323-944E-47F4-7F29-1427BE29D9DA}"/>
                  </a:ext>
                </a:extLst>
              </p:cNvPr>
              <p:cNvSpPr/>
              <p:nvPr/>
            </p:nvSpPr>
            <p:spPr>
              <a:xfrm>
                <a:off x="10279855" y="10177462"/>
                <a:ext cx="901577" cy="814305"/>
              </a:xfrm>
              <a:prstGeom prst="ellipse">
                <a:avLst/>
              </a:prstGeom>
              <a:solidFill>
                <a:srgbClr val="ED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 name="Graphic 22">
              <a:extLst>
                <a:ext uri="{FF2B5EF4-FFF2-40B4-BE49-F238E27FC236}">
                  <a16:creationId xmlns:a16="http://schemas.microsoft.com/office/drawing/2014/main" id="{663DD0A5-1521-2BAA-18F2-E1E074F830CD}"/>
                </a:ext>
              </a:extLst>
            </p:cNvPr>
            <p:cNvPicPr preferRelativeResize="0">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8456" y="2769655"/>
              <a:ext cx="18657917" cy="12568877"/>
            </a:xfrm>
            <a:prstGeom prst="rect">
              <a:avLst/>
            </a:prstGeom>
          </p:spPr>
        </p:pic>
      </p:grpSp>
      <p:sp>
        <p:nvSpPr>
          <p:cNvPr id="2" name="Google Shape;372;p21">
            <a:extLst>
              <a:ext uri="{FF2B5EF4-FFF2-40B4-BE49-F238E27FC236}">
                <a16:creationId xmlns:a16="http://schemas.microsoft.com/office/drawing/2014/main" id="{6CC817C6-42DE-E9C4-BD40-B048267EB553}"/>
              </a:ext>
            </a:extLst>
          </p:cNvPr>
          <p:cNvSpPr txBox="1">
            <a:spLocks/>
          </p:cNvSpPr>
          <p:nvPr/>
        </p:nvSpPr>
        <p:spPr>
          <a:xfrm>
            <a:off x="2803737" y="-142875"/>
            <a:ext cx="27228588" cy="2053769"/>
          </a:xfrm>
          <a:prstGeom prst="rect">
            <a:avLst/>
          </a:prstGeom>
          <a:noFill/>
          <a:ln>
            <a:noFill/>
          </a:ln>
        </p:spPr>
        <p:txBody>
          <a:bodyPr spcFirstLastPara="1" wrap="square" lIns="255950" tIns="255950" rIns="255950" bIns="25595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900"/>
              <a:buFont typeface="Antic Didone"/>
              <a:buNone/>
              <a:defRPr sz="8119" b="0" i="0" u="none" strike="noStrike" cap="none">
                <a:solidFill>
                  <a:schemeClr val="dk1"/>
                </a:solidFill>
                <a:latin typeface="Antic Didone"/>
                <a:ea typeface="Antic Didone"/>
                <a:cs typeface="Antic Didone"/>
                <a:sym typeface="Antic Didone"/>
              </a:defRPr>
            </a:lvl1pPr>
            <a:lvl2pPr marR="0" lvl="1"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7800"/>
              <a:buFont typeface="Bebas Neue"/>
              <a:buNone/>
              <a:defRPr sz="7800" b="0" i="0" u="none" strike="noStrike" cap="none">
                <a:solidFill>
                  <a:schemeClr val="dk1"/>
                </a:solidFill>
                <a:latin typeface="Bebas Neue"/>
                <a:ea typeface="Bebas Neue"/>
                <a:cs typeface="Bebas Neue"/>
                <a:sym typeface="Bebas Neue"/>
              </a:defRPr>
            </a:lvl9pPr>
          </a:lstStyle>
          <a:p>
            <a:pPr algn="l"/>
            <a:r>
              <a:rPr lang="en" sz="5400" dirty="0">
                <a:latin typeface="Montserrat" panose="00000500000000000000" pitchFamily="2" charset="0"/>
              </a:rPr>
              <a:t>Employee Group Classification: C</a:t>
            </a:r>
            <a:r>
              <a:rPr lang="en-GB" sz="5400" dirty="0">
                <a:latin typeface="Montserrat" panose="00000500000000000000" pitchFamily="2" charset="0"/>
              </a:rPr>
              <a:t>l</a:t>
            </a:r>
            <a:r>
              <a:rPr lang="en" sz="5400" dirty="0">
                <a:latin typeface="Montserrat" panose="00000500000000000000" pitchFamily="2" charset="0"/>
              </a:rPr>
              <a:t>uster 1 in need of im</a:t>
            </a:r>
            <a:r>
              <a:rPr lang="en-GB" sz="5400" dirty="0">
                <a:latin typeface="Montserrat" panose="00000500000000000000" pitchFamily="2" charset="0"/>
              </a:rPr>
              <a:t>m</a:t>
            </a:r>
            <a:r>
              <a:rPr lang="en" sz="5400" dirty="0">
                <a:latin typeface="Montserrat" panose="00000500000000000000" pitchFamily="2" charset="0"/>
              </a:rPr>
              <a:t>ediate measures</a:t>
            </a:r>
            <a:endParaRPr lang="en-GB" sz="5400" dirty="0">
              <a:latin typeface="Montserrat" panose="00000500000000000000" pitchFamily="2" charset="0"/>
            </a:endParaRPr>
          </a:p>
        </p:txBody>
      </p:sp>
    </p:spTree>
    <p:extLst>
      <p:ext uri="{BB962C8B-B14F-4D97-AF65-F5344CB8AC3E}">
        <p14:creationId xmlns:p14="http://schemas.microsoft.com/office/powerpoint/2010/main" val="3373183153"/>
      </p:ext>
    </p:extLst>
  </p:cSld>
  <p:clrMapOvr>
    <a:masterClrMapping/>
  </p:clrMapOvr>
</p:sld>
</file>

<file path=ppt/theme/theme1.xml><?xml version="1.0" encoding="utf-8"?>
<a:theme xmlns:a="http://schemas.openxmlformats.org/drawingml/2006/main" name="Elegant Research Poster by Slidesgo">
  <a:themeElements>
    <a:clrScheme name="Simple Light">
      <a:dk1>
        <a:srgbClr val="284463"/>
      </a:dk1>
      <a:lt1>
        <a:srgbClr val="EDF1F3"/>
      </a:lt1>
      <a:dk2>
        <a:srgbClr val="FFFFFF"/>
      </a:dk2>
      <a:lt2>
        <a:srgbClr val="BAC7D6"/>
      </a:lt2>
      <a:accent1>
        <a:srgbClr val="FFFFFF"/>
      </a:accent1>
      <a:accent2>
        <a:srgbClr val="FFFFFF"/>
      </a:accent2>
      <a:accent3>
        <a:srgbClr val="FFFFFF"/>
      </a:accent3>
      <a:accent4>
        <a:srgbClr val="FFFFFF"/>
      </a:accent4>
      <a:accent5>
        <a:srgbClr val="FFFFFF"/>
      </a:accent5>
      <a:accent6>
        <a:srgbClr val="FFFFFF"/>
      </a:accent6>
      <a:hlink>
        <a:srgbClr val="2844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FC9859-993C-4D0F-BE24-86CEC2CD2D2E}">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17995</TotalTime>
  <Words>2956</Words>
  <Application>Microsoft Office PowerPoint</Application>
  <PresentationFormat>Custom</PresentationFormat>
  <Paragraphs>334</Paragraphs>
  <Slides>16</Slides>
  <Notes>16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vt:lpstr>
      <vt:lpstr>Antic Didone</vt:lpstr>
      <vt:lpstr>Montserrat Light</vt:lpstr>
      <vt:lpstr>Montserrat</vt:lpstr>
      <vt:lpstr>Bebas Neue</vt:lpstr>
      <vt:lpstr>Arial</vt:lpstr>
      <vt:lpstr>Calibri</vt:lpstr>
      <vt:lpstr>Elegant Research Poster by Slidesgo</vt:lpstr>
      <vt:lpstr>Curbing Employee Attrition   UNLOCKING INSIGHTS TO RETAIN TOP TALENT </vt:lpstr>
      <vt:lpstr>Executive Summary (1/3)</vt:lpstr>
      <vt:lpstr>Executive Summary (2/3)</vt:lpstr>
      <vt:lpstr>Executive Summary (3/3)</vt:lpstr>
      <vt:lpstr>8% of total annual labor budget spent with turnover</vt:lpstr>
      <vt:lpstr>Project Goals : Predict Attrition, its determinant factors and employee subgroups profiling</vt:lpstr>
      <vt:lpstr>PowerPoint Presentation</vt:lpstr>
      <vt:lpstr>Predictive Model: Overtime has the largest impact on Attrition1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Curbing Employee Attrition   UNLOCKING INSIGHTS TO RETAIN TOP TALENT</dc:title>
  <dc:creator>Diogo</dc:creator>
  <cp:lastModifiedBy>Diogo Pitadas Fernandes</cp:lastModifiedBy>
  <cp:revision>35</cp:revision>
  <dcterms:modified xsi:type="dcterms:W3CDTF">2023-12-03T16:04:30Z</dcterms:modified>
</cp:coreProperties>
</file>